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72" r:id="rId3"/>
    <p:sldId id="270" r:id="rId4"/>
    <p:sldId id="271" r:id="rId5"/>
    <p:sldId id="285" r:id="rId6"/>
    <p:sldId id="273" r:id="rId7"/>
    <p:sldId id="259" r:id="rId8"/>
    <p:sldId id="274" r:id="rId9"/>
    <p:sldId id="275" r:id="rId10"/>
    <p:sldId id="276" r:id="rId11"/>
    <p:sldId id="277" r:id="rId12"/>
    <p:sldId id="286" r:id="rId13"/>
    <p:sldId id="278" r:id="rId14"/>
    <p:sldId id="279" r:id="rId15"/>
    <p:sldId id="280" r:id="rId16"/>
    <p:sldId id="281" r:id="rId17"/>
    <p:sldId id="282" r:id="rId18"/>
    <p:sldId id="283" r:id="rId19"/>
    <p:sldId id="288" r:id="rId20"/>
    <p:sldId id="287" r:id="rId21"/>
    <p:sldId id="289" r:id="rId22"/>
    <p:sldId id="290" r:id="rId23"/>
    <p:sldId id="291" r:id="rId24"/>
    <p:sldId id="292" r:id="rId25"/>
    <p:sldId id="293" r:id="rId26"/>
    <p:sldId id="295"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59C7F9"/>
    <a:srgbClr val="33CCFF"/>
    <a:srgbClr val="CC99FF"/>
    <a:srgbClr val="CC66FF"/>
    <a:srgbClr val="9933FF"/>
    <a:srgbClr val="FFCCCC"/>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660"/>
  </p:normalViewPr>
  <p:slideViewPr>
    <p:cSldViewPr>
      <p:cViewPr varScale="1">
        <p:scale>
          <a:sx n="71" d="100"/>
          <a:sy n="71" d="100"/>
        </p:scale>
        <p:origin x="-11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C54C0-EBD6-44C8-B0D0-F536506740B3}" type="datetimeFigureOut">
              <a:rPr lang="en-US" smtClean="0"/>
              <a:t>2/9/2010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9E22F-1134-4654-8273-AAB04D2BAA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C54C0-EBD6-44C8-B0D0-F536506740B3}" type="datetimeFigureOut">
              <a:rPr lang="en-US" smtClean="0"/>
              <a:t>2/9/2010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9E22F-1134-4654-8273-AAB04D2BAA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imgres?imgurl=http://www.bhaktapuronline.com/JujuDhau.jpg&amp;imgrefurl=http://www.bhaktapuronline.com/bkt%20curd.htm&amp;usg=__93arCcuM6wmDBKfvJHukNzJRrjY=&amp;h=183&amp;w=180&amp;sz=5&amp;hl=en&amp;start=1&amp;itbs=1&amp;tbnid=AoCXHDPhc8fUuM:&amp;tbnh=102&amp;tbnw=100&amp;prev=/images?q=juju+dhau&amp;gbv=2&amp;hl=en&amp;sa=X" TargetMode="Externa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hyperlink" Target="http://caccioppoli.com/Animated%20gifs%20lines.html" TargetMode="External"/><Relationship Id="rId1" Type="http://schemas.openxmlformats.org/officeDocument/2006/relationships/slideLayout" Target="../slideLayouts/slideLayout1.xml"/><Relationship Id="rId5" Type="http://schemas.openxmlformats.org/officeDocument/2006/relationships/image" Target="../media/image52.gif"/><Relationship Id="rId4" Type="http://schemas.openxmlformats.org/officeDocument/2006/relationships/hyperlink" Target="mailto:g@caccioppoli.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15 Days in Nepal!</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By: Mehavi Patel</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Kathmandu </a:t>
            </a:r>
            <a:br>
              <a:rPr lang="en-US" dirty="0" smtClean="0"/>
            </a:br>
            <a:r>
              <a:rPr lang="en-US" dirty="0" smtClean="0"/>
              <a:t>Day 4</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Swayambhu</a:t>
            </a:r>
            <a:r>
              <a:rPr lang="en-US" dirty="0" smtClean="0"/>
              <a:t>- The history of Kathmandu begins at this temple. This valley was a lake, but later when Bodhisattva </a:t>
            </a:r>
            <a:r>
              <a:rPr lang="en-US" dirty="0" err="1" smtClean="0"/>
              <a:t>Manjusri</a:t>
            </a:r>
            <a:r>
              <a:rPr lang="en-US" dirty="0" smtClean="0"/>
              <a:t> cut a gorge in a southern hill and drained the waters to worship a lotus that he admired during his travel to the region, it lead men to settle on the bed of the lake and named this land Kathmandu Valley. If one visits this place they learn about the religious harmony.</a:t>
            </a:r>
          </a:p>
          <a:p>
            <a:r>
              <a:rPr lang="en-US" dirty="0" smtClean="0"/>
              <a:t>Restaurant: </a:t>
            </a:r>
          </a:p>
          <a:p>
            <a:pPr>
              <a:buNone/>
            </a:pPr>
            <a:r>
              <a:rPr lang="en-US" dirty="0"/>
              <a:t>	</a:t>
            </a:r>
            <a:r>
              <a:rPr lang="en-US" dirty="0" smtClean="0"/>
              <a:t>- </a:t>
            </a:r>
            <a:r>
              <a:rPr lang="en-US" dirty="0" smtClean="0"/>
              <a:t>Aqua Java Zing --- Cajun Spiced Baked Potatoes</a:t>
            </a:r>
          </a:p>
          <a:p>
            <a:pPr>
              <a:buNone/>
            </a:pPr>
            <a:endParaRPr lang="en-US" dirty="0" smtClean="0"/>
          </a:p>
          <a:p>
            <a:endParaRPr lang="en-US" dirty="0"/>
          </a:p>
        </p:txBody>
      </p:sp>
      <p:pic>
        <p:nvPicPr>
          <p:cNvPr id="4" name="Picture 4" descr="http://glossary.photos.lookandtaste.com/Potato%20wedges.jpg"/>
          <p:cNvPicPr>
            <a:picLocks noChangeAspect="1" noChangeArrowheads="1"/>
          </p:cNvPicPr>
          <p:nvPr/>
        </p:nvPicPr>
        <p:blipFill>
          <a:blip r:embed="rId2" cstate="print"/>
          <a:srcRect/>
          <a:stretch>
            <a:fillRect/>
          </a:stretch>
        </p:blipFill>
        <p:spPr bwMode="auto">
          <a:xfrm>
            <a:off x="8001000" y="5943600"/>
            <a:ext cx="1051560" cy="914400"/>
          </a:xfrm>
          <a:prstGeom prst="rect">
            <a:avLst/>
          </a:prstGeom>
          <a:noFill/>
        </p:spPr>
      </p:pic>
      <p:pic>
        <p:nvPicPr>
          <p:cNvPr id="5" name="Picture 6" descr="http://www.everestuncensored.org/Hiking/2008_tihar/11%20Swayambhu%20turned%20golden%20on%20the%20eve%20of%20Laxmi%20Puja.jpg"/>
          <p:cNvPicPr>
            <a:picLocks noChangeAspect="1" noChangeArrowheads="1"/>
          </p:cNvPicPr>
          <p:nvPr/>
        </p:nvPicPr>
        <p:blipFill>
          <a:blip r:embed="rId3" cstate="print"/>
          <a:srcRect/>
          <a:stretch>
            <a:fillRect/>
          </a:stretch>
        </p:blipFill>
        <p:spPr bwMode="auto">
          <a:xfrm>
            <a:off x="1" y="5913540"/>
            <a:ext cx="1219200" cy="9444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Kathmandu </a:t>
            </a:r>
            <a:br>
              <a:rPr lang="en-US" dirty="0" smtClean="0"/>
            </a:br>
            <a:r>
              <a:rPr lang="en-US" dirty="0" smtClean="0"/>
              <a:t>Day 5</a:t>
            </a:r>
            <a:endParaRPr lang="en-US" dirty="0"/>
          </a:p>
        </p:txBody>
      </p:sp>
      <p:sp>
        <p:nvSpPr>
          <p:cNvPr id="3" name="Content Placeholder 2"/>
          <p:cNvSpPr>
            <a:spLocks noGrp="1"/>
          </p:cNvSpPr>
          <p:nvPr>
            <p:ph idx="1"/>
          </p:nvPr>
        </p:nvSpPr>
        <p:spPr/>
        <p:txBody>
          <a:bodyPr/>
          <a:lstStyle/>
          <a:p>
            <a:r>
              <a:rPr lang="en-US" dirty="0" err="1" smtClean="0"/>
              <a:t>Bouddhanath</a:t>
            </a:r>
            <a:r>
              <a:rPr lang="en-US" dirty="0" smtClean="0"/>
              <a:t> </a:t>
            </a:r>
            <a:r>
              <a:rPr lang="en-US" dirty="0" err="1" smtClean="0"/>
              <a:t>Stupa</a:t>
            </a:r>
            <a:r>
              <a:rPr lang="en-US" dirty="0" smtClean="0"/>
              <a:t>- one of Nepal's largest </a:t>
            </a:r>
            <a:r>
              <a:rPr lang="en-US" dirty="0" err="1" smtClean="0"/>
              <a:t>stupas</a:t>
            </a:r>
            <a:r>
              <a:rPr lang="en-US" dirty="0" smtClean="0"/>
              <a:t>, it is the home to Tibetan Buddhists in Nepal. It has many </a:t>
            </a:r>
            <a:r>
              <a:rPr lang="en-US" dirty="0" err="1" smtClean="0"/>
              <a:t>Stupas</a:t>
            </a:r>
            <a:r>
              <a:rPr lang="en-US" dirty="0" smtClean="0"/>
              <a:t> in nearby, which make it a popular tourist site.</a:t>
            </a:r>
          </a:p>
          <a:p>
            <a:r>
              <a:rPr lang="en-US" dirty="0" smtClean="0"/>
              <a:t>Restaurant:</a:t>
            </a:r>
          </a:p>
          <a:p>
            <a:pPr>
              <a:buNone/>
            </a:pPr>
            <a:r>
              <a:rPr lang="en-US" dirty="0"/>
              <a:t>	</a:t>
            </a:r>
            <a:r>
              <a:rPr lang="en-US" dirty="0" smtClean="0"/>
              <a:t>- </a:t>
            </a:r>
            <a:r>
              <a:rPr lang="en-US" dirty="0" err="1" smtClean="0"/>
              <a:t>Dwarika’s</a:t>
            </a:r>
            <a:r>
              <a:rPr lang="en-US" dirty="0" smtClean="0"/>
              <a:t> --- </a:t>
            </a:r>
            <a:r>
              <a:rPr lang="en-US" dirty="0" err="1" smtClean="0"/>
              <a:t>Samaya</a:t>
            </a:r>
            <a:r>
              <a:rPr lang="en-US" dirty="0" smtClean="0"/>
              <a:t> </a:t>
            </a:r>
            <a:r>
              <a:rPr lang="en-US" dirty="0" err="1" smtClean="0"/>
              <a:t>Bajee</a:t>
            </a:r>
            <a:r>
              <a:rPr lang="en-US" dirty="0" smtClean="0"/>
              <a:t> &amp; </a:t>
            </a:r>
            <a:r>
              <a:rPr lang="en-US" dirty="0" err="1" smtClean="0"/>
              <a:t>Momo</a:t>
            </a:r>
            <a:endParaRPr lang="en-US" dirty="0"/>
          </a:p>
        </p:txBody>
      </p:sp>
      <p:pic>
        <p:nvPicPr>
          <p:cNvPr id="4" name="Picture 6" descr="http://upload.wikimedia.org/wikipedia/commons/3/36/Momo101.jpg"/>
          <p:cNvPicPr>
            <a:picLocks noChangeAspect="1" noChangeArrowheads="1"/>
          </p:cNvPicPr>
          <p:nvPr/>
        </p:nvPicPr>
        <p:blipFill>
          <a:blip r:embed="rId2" cstate="print"/>
          <a:srcRect/>
          <a:stretch>
            <a:fillRect/>
          </a:stretch>
        </p:blipFill>
        <p:spPr bwMode="auto">
          <a:xfrm>
            <a:off x="7162800" y="5410200"/>
            <a:ext cx="1930400" cy="1447800"/>
          </a:xfrm>
          <a:prstGeom prst="rect">
            <a:avLst/>
          </a:prstGeom>
          <a:noFill/>
        </p:spPr>
      </p:pic>
      <p:pic>
        <p:nvPicPr>
          <p:cNvPr id="5" name="Picture 8" descr="http://www.traveljournals.net/pictures/l/8/83219-boudhanath-stupa-at-sunset---boudha-nepal.jpg"/>
          <p:cNvPicPr>
            <a:picLocks noChangeAspect="1" noChangeArrowheads="1"/>
          </p:cNvPicPr>
          <p:nvPr/>
        </p:nvPicPr>
        <p:blipFill>
          <a:blip r:embed="rId3" cstate="print"/>
          <a:srcRect/>
          <a:stretch>
            <a:fillRect/>
          </a:stretch>
        </p:blipFill>
        <p:spPr bwMode="auto">
          <a:xfrm>
            <a:off x="0" y="5486400"/>
            <a:ext cx="1905000" cy="1371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492375"/>
            <a:ext cx="7772400" cy="1470025"/>
          </a:xfrm>
        </p:spPr>
        <p:txBody>
          <a:bodyPr/>
          <a:lstStyle/>
          <a:p>
            <a:r>
              <a:rPr lang="en-US" dirty="0" err="1" smtClean="0"/>
              <a:t>Pokhara</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Pokhara</a:t>
            </a:r>
            <a:r>
              <a:rPr lang="en-US" dirty="0" smtClean="0">
                <a:solidFill>
                  <a:schemeClr val="bg1"/>
                </a:solidFill>
              </a:rPr>
              <a:t> </a:t>
            </a:r>
            <a:r>
              <a:rPr lang="en-US" dirty="0" err="1" smtClean="0">
                <a:solidFill>
                  <a:schemeClr val="bg1"/>
                </a:solidFill>
              </a:rPr>
              <a:t>Accomodation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Hotel </a:t>
            </a:r>
            <a:r>
              <a:rPr lang="en-US" dirty="0" err="1" smtClean="0">
                <a:solidFill>
                  <a:schemeClr val="bg1"/>
                </a:solidFill>
              </a:rPr>
              <a:t>Barahi</a:t>
            </a:r>
            <a:endParaRPr lang="en-US" dirty="0" smtClean="0">
              <a:solidFill>
                <a:schemeClr val="bg1"/>
              </a:solidFill>
            </a:endParaRPr>
          </a:p>
          <a:p>
            <a:r>
              <a:rPr lang="en-US" dirty="0" smtClean="0">
                <a:solidFill>
                  <a:schemeClr val="bg1"/>
                </a:solidFill>
              </a:rPr>
              <a:t>Location : Beside Lake </a:t>
            </a:r>
            <a:r>
              <a:rPr lang="en-US" dirty="0" err="1" smtClean="0">
                <a:solidFill>
                  <a:schemeClr val="bg1"/>
                </a:solidFill>
              </a:rPr>
              <a:t>Phewa</a:t>
            </a:r>
            <a:r>
              <a:rPr lang="en-US" dirty="0" smtClean="0">
                <a:solidFill>
                  <a:schemeClr val="bg1"/>
                </a:solidFill>
              </a:rPr>
              <a:t> (AKA </a:t>
            </a:r>
            <a:r>
              <a:rPr lang="en-US" dirty="0" err="1" smtClean="0">
                <a:solidFill>
                  <a:schemeClr val="bg1"/>
                </a:solidFill>
              </a:rPr>
              <a:t>Fewa</a:t>
            </a:r>
            <a:r>
              <a:rPr lang="en-US" dirty="0" smtClean="0">
                <a:solidFill>
                  <a:schemeClr val="bg1"/>
                </a:solidFill>
              </a:rPr>
              <a:t>)</a:t>
            </a:r>
          </a:p>
          <a:p>
            <a:r>
              <a:rPr lang="en-US" dirty="0" smtClean="0">
                <a:solidFill>
                  <a:schemeClr val="bg1"/>
                </a:solidFill>
              </a:rPr>
              <a:t>Description : All rooms include a private balcony from which guests can enjoy spectacular views of Fishtail Mountain and the </a:t>
            </a:r>
            <a:r>
              <a:rPr lang="en-US" dirty="0" err="1" smtClean="0">
                <a:solidFill>
                  <a:schemeClr val="bg1"/>
                </a:solidFill>
              </a:rPr>
              <a:t>Annapurnas</a:t>
            </a:r>
            <a:r>
              <a:rPr lang="en-US" dirty="0" smtClean="0">
                <a:solidFill>
                  <a:schemeClr val="bg1"/>
                </a:solidFill>
              </a:rPr>
              <a:t>. All rooms come with en-suite bathroom (including shower and tub) as well as hot running water 24 hours a day, naturally. We have a 24 hour room service and a laundry service.</a:t>
            </a:r>
          </a:p>
          <a:p>
            <a:r>
              <a:rPr lang="en-US" dirty="0" smtClean="0">
                <a:solidFill>
                  <a:schemeClr val="bg1"/>
                </a:solidFill>
              </a:rPr>
              <a:t>Average Rating : 4/5</a:t>
            </a:r>
          </a:p>
          <a:p>
            <a:r>
              <a:rPr lang="en-US" dirty="0" smtClean="0">
                <a:solidFill>
                  <a:schemeClr val="bg1"/>
                </a:solidFill>
              </a:rPr>
              <a:t>Cost : $75 (Single Deluxe) </a:t>
            </a:r>
            <a:endParaRPr lang="en-US" dirty="0">
              <a:solidFill>
                <a:schemeClr val="bg1"/>
              </a:solidFill>
            </a:endParaRPr>
          </a:p>
        </p:txBody>
      </p:sp>
      <p:pic>
        <p:nvPicPr>
          <p:cNvPr id="4" name="Picture 6" descr="http://www.hotelsinnepal.net/images/hotel/hotelbarahipokhara4.jpg"/>
          <p:cNvPicPr>
            <a:picLocks noChangeAspect="1" noChangeArrowheads="1"/>
          </p:cNvPicPr>
          <p:nvPr/>
        </p:nvPicPr>
        <p:blipFill>
          <a:blip r:embed="rId3" cstate="print"/>
          <a:srcRect/>
          <a:stretch>
            <a:fillRect/>
          </a:stretch>
        </p:blipFill>
        <p:spPr bwMode="auto">
          <a:xfrm>
            <a:off x="5334000" y="4724400"/>
            <a:ext cx="2590800" cy="19407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Pokhara</a:t>
            </a:r>
            <a:r>
              <a:rPr lang="en-US" dirty="0" smtClean="0"/>
              <a:t> </a:t>
            </a:r>
            <a:br>
              <a:rPr lang="en-US" dirty="0" smtClean="0"/>
            </a:br>
            <a:r>
              <a:rPr lang="en-US" dirty="0" smtClean="0"/>
              <a:t>Day 1</a:t>
            </a:r>
            <a:endParaRPr lang="en-US" dirty="0"/>
          </a:p>
        </p:txBody>
      </p:sp>
      <p:sp>
        <p:nvSpPr>
          <p:cNvPr id="3" name="Content Placeholder 2"/>
          <p:cNvSpPr>
            <a:spLocks noGrp="1"/>
          </p:cNvSpPr>
          <p:nvPr>
            <p:ph idx="1"/>
          </p:nvPr>
        </p:nvSpPr>
        <p:spPr/>
        <p:txBody>
          <a:bodyPr/>
          <a:lstStyle/>
          <a:p>
            <a:r>
              <a:rPr lang="en-US" dirty="0" smtClean="0"/>
              <a:t>Mountain Views- See the beautiful scenery using Everest Air. You can see the beautiful side of the Western Himalayas.</a:t>
            </a:r>
          </a:p>
          <a:p>
            <a:r>
              <a:rPr lang="en-US" dirty="0" smtClean="0"/>
              <a:t>Restaurant: </a:t>
            </a:r>
          </a:p>
          <a:p>
            <a:pPr>
              <a:buNone/>
            </a:pPr>
            <a:r>
              <a:rPr lang="en-US" dirty="0"/>
              <a:t>	</a:t>
            </a:r>
            <a:r>
              <a:rPr lang="en-US" dirty="0" smtClean="0"/>
              <a:t>- </a:t>
            </a:r>
            <a:r>
              <a:rPr lang="en-US" dirty="0" smtClean="0"/>
              <a:t>Yuriko </a:t>
            </a:r>
            <a:r>
              <a:rPr lang="en-US" dirty="0" err="1" smtClean="0"/>
              <a:t>Momo</a:t>
            </a:r>
            <a:r>
              <a:rPr lang="en-US" dirty="0" smtClean="0"/>
              <a:t> Restaurant --- </a:t>
            </a:r>
            <a:r>
              <a:rPr lang="en-US" dirty="0" err="1" smtClean="0"/>
              <a:t>Daal</a:t>
            </a:r>
            <a:r>
              <a:rPr lang="en-US" dirty="0" smtClean="0"/>
              <a:t> </a:t>
            </a:r>
            <a:r>
              <a:rPr lang="en-US" dirty="0" err="1" smtClean="0"/>
              <a:t>Bhaat</a:t>
            </a:r>
            <a:endParaRPr lang="en-US" dirty="0"/>
          </a:p>
        </p:txBody>
      </p:sp>
      <p:pic>
        <p:nvPicPr>
          <p:cNvPr id="4" name="Picture 3" descr="http://www.theblogofrecord.com/wp-content/uploads/2009/07/mount-everest-captured-from-a-hot-air-balloon-in-19911.bmp"/>
          <p:cNvPicPr>
            <a:picLocks noChangeAspect="1" noChangeArrowheads="1"/>
          </p:cNvPicPr>
          <p:nvPr/>
        </p:nvPicPr>
        <p:blipFill>
          <a:blip r:embed="rId2" cstate="print"/>
          <a:srcRect/>
          <a:stretch>
            <a:fillRect/>
          </a:stretch>
        </p:blipFill>
        <p:spPr bwMode="auto">
          <a:xfrm>
            <a:off x="0" y="5715000"/>
            <a:ext cx="1905000" cy="1143000"/>
          </a:xfrm>
          <a:prstGeom prst="rect">
            <a:avLst/>
          </a:prstGeom>
          <a:noFill/>
        </p:spPr>
      </p:pic>
      <p:pic>
        <p:nvPicPr>
          <p:cNvPr id="5" name="Picture 2" descr="http://roguechef.badwolf.cx/wp-content/uploads/2009/02/tarkari.jpg"/>
          <p:cNvPicPr>
            <a:picLocks noChangeAspect="1" noChangeArrowheads="1"/>
          </p:cNvPicPr>
          <p:nvPr/>
        </p:nvPicPr>
        <p:blipFill>
          <a:blip r:embed="rId3" cstate="print"/>
          <a:srcRect/>
          <a:stretch>
            <a:fillRect/>
          </a:stretch>
        </p:blipFill>
        <p:spPr bwMode="auto">
          <a:xfrm>
            <a:off x="7515004" y="5791200"/>
            <a:ext cx="1628996" cy="1066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Pokhara</a:t>
            </a:r>
            <a:r>
              <a:rPr lang="en-US" dirty="0" smtClean="0"/>
              <a:t> </a:t>
            </a:r>
            <a:br>
              <a:rPr lang="en-US" dirty="0" smtClean="0"/>
            </a:br>
            <a:r>
              <a:rPr lang="en-US" dirty="0" smtClean="0"/>
              <a:t>Day 2</a:t>
            </a:r>
            <a:endParaRPr lang="en-US" dirty="0"/>
          </a:p>
        </p:txBody>
      </p:sp>
      <p:sp>
        <p:nvSpPr>
          <p:cNvPr id="3" name="Content Placeholder 2"/>
          <p:cNvSpPr>
            <a:spLocks noGrp="1"/>
          </p:cNvSpPr>
          <p:nvPr>
            <p:ph idx="1"/>
          </p:nvPr>
        </p:nvSpPr>
        <p:spPr/>
        <p:txBody>
          <a:bodyPr/>
          <a:lstStyle/>
          <a:p>
            <a:r>
              <a:rPr lang="en-US" dirty="0" err="1" smtClean="0"/>
              <a:t>Phewa</a:t>
            </a:r>
            <a:r>
              <a:rPr lang="en-US" dirty="0" smtClean="0"/>
              <a:t> Lake- See the 2</a:t>
            </a:r>
            <a:r>
              <a:rPr lang="en-US" baseline="30000" dirty="0" smtClean="0"/>
              <a:t>nd</a:t>
            </a:r>
            <a:r>
              <a:rPr lang="en-US" dirty="0" smtClean="0"/>
              <a:t> largest lake, and pray at the gorgeous temple at the island in the middle of the lake.</a:t>
            </a:r>
          </a:p>
          <a:p>
            <a:r>
              <a:rPr lang="en-US" dirty="0" smtClean="0"/>
              <a:t>Restaurant:</a:t>
            </a:r>
          </a:p>
          <a:p>
            <a:pPr>
              <a:buNone/>
            </a:pPr>
            <a:r>
              <a:rPr lang="en-US" dirty="0"/>
              <a:t>	</a:t>
            </a:r>
            <a:r>
              <a:rPr lang="en-US" dirty="0" smtClean="0"/>
              <a:t>- </a:t>
            </a:r>
            <a:r>
              <a:rPr lang="en-US" dirty="0" smtClean="0"/>
              <a:t>Kohinoor Punjabi Restaurant --- </a:t>
            </a:r>
            <a:r>
              <a:rPr lang="en-US" dirty="0" err="1" smtClean="0"/>
              <a:t>Aloo</a:t>
            </a:r>
            <a:r>
              <a:rPr lang="en-US" dirty="0" smtClean="0"/>
              <a:t> Gobi</a:t>
            </a:r>
            <a:endParaRPr lang="en-US" dirty="0"/>
          </a:p>
        </p:txBody>
      </p:sp>
      <p:pic>
        <p:nvPicPr>
          <p:cNvPr id="4" name="Picture 2" descr="http://deevio.tripod.com/nepal/pokhara.jpg"/>
          <p:cNvPicPr>
            <a:picLocks noChangeAspect="1" noChangeArrowheads="1"/>
          </p:cNvPicPr>
          <p:nvPr/>
        </p:nvPicPr>
        <p:blipFill>
          <a:blip r:embed="rId2" cstate="print"/>
          <a:srcRect/>
          <a:stretch>
            <a:fillRect/>
          </a:stretch>
        </p:blipFill>
        <p:spPr bwMode="auto">
          <a:xfrm>
            <a:off x="0" y="5715000"/>
            <a:ext cx="1905000" cy="1143000"/>
          </a:xfrm>
          <a:prstGeom prst="rect">
            <a:avLst/>
          </a:prstGeom>
          <a:noFill/>
        </p:spPr>
      </p:pic>
      <p:pic>
        <p:nvPicPr>
          <p:cNvPr id="5" name="Picture 2" descr="http://blufiles.storage.msn.com/y1pbecvJWMXJl4ZNoY5gUKDodT1H5_rJIP2wlYAJ7HhNRxTEwLddUHjdWNIjZb8xl9Sut0AydM-xBY"/>
          <p:cNvPicPr>
            <a:picLocks noChangeAspect="1" noChangeArrowheads="1"/>
          </p:cNvPicPr>
          <p:nvPr/>
        </p:nvPicPr>
        <p:blipFill>
          <a:blip r:embed="rId3" cstate="print"/>
          <a:srcRect/>
          <a:stretch>
            <a:fillRect/>
          </a:stretch>
        </p:blipFill>
        <p:spPr bwMode="auto">
          <a:xfrm>
            <a:off x="7543800" y="5787543"/>
            <a:ext cx="1600200" cy="107045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Pokhara</a:t>
            </a:r>
            <a:r>
              <a:rPr lang="en-US" dirty="0" smtClean="0"/>
              <a:t/>
            </a:r>
            <a:br>
              <a:rPr lang="en-US" dirty="0" smtClean="0"/>
            </a:br>
            <a:r>
              <a:rPr lang="en-US" dirty="0" smtClean="0"/>
              <a:t> Day 3</a:t>
            </a:r>
            <a:endParaRPr lang="en-US" dirty="0"/>
          </a:p>
        </p:txBody>
      </p:sp>
      <p:sp>
        <p:nvSpPr>
          <p:cNvPr id="3" name="Content Placeholder 2"/>
          <p:cNvSpPr>
            <a:spLocks noGrp="1"/>
          </p:cNvSpPr>
          <p:nvPr>
            <p:ph idx="1"/>
          </p:nvPr>
        </p:nvSpPr>
        <p:spPr/>
        <p:txBody>
          <a:bodyPr/>
          <a:lstStyle/>
          <a:p>
            <a:r>
              <a:rPr lang="en-US" dirty="0" err="1" smtClean="0"/>
              <a:t>Barahi</a:t>
            </a:r>
            <a:r>
              <a:rPr lang="en-US" dirty="0" smtClean="0"/>
              <a:t> Temple: The </a:t>
            </a:r>
            <a:r>
              <a:rPr lang="en-US" dirty="0" err="1" smtClean="0"/>
              <a:t>Barahi</a:t>
            </a:r>
            <a:r>
              <a:rPr lang="en-US" dirty="0" smtClean="0"/>
              <a:t> Temple is the most important monument in all of </a:t>
            </a:r>
            <a:r>
              <a:rPr lang="en-US" dirty="0" err="1" smtClean="0"/>
              <a:t>Pokhara</a:t>
            </a:r>
            <a:r>
              <a:rPr lang="en-US" dirty="0" smtClean="0"/>
              <a:t>; this 2-story pagoda has been made for and dedicated to the force of </a:t>
            </a:r>
            <a:r>
              <a:rPr lang="en-US" dirty="0" err="1" smtClean="0"/>
              <a:t>Shakti</a:t>
            </a:r>
            <a:r>
              <a:rPr lang="en-US" dirty="0" smtClean="0"/>
              <a:t>.</a:t>
            </a:r>
          </a:p>
          <a:p>
            <a:r>
              <a:rPr lang="en-US" dirty="0" smtClean="0"/>
              <a:t>Restaurant: </a:t>
            </a:r>
          </a:p>
          <a:p>
            <a:pPr>
              <a:buNone/>
            </a:pPr>
            <a:r>
              <a:rPr lang="en-US" dirty="0"/>
              <a:t>	</a:t>
            </a:r>
            <a:r>
              <a:rPr lang="en-US" dirty="0" smtClean="0"/>
              <a:t>- </a:t>
            </a:r>
            <a:r>
              <a:rPr lang="en-US" dirty="0" err="1" smtClean="0"/>
              <a:t>Marwadi</a:t>
            </a:r>
            <a:r>
              <a:rPr lang="en-US" dirty="0" smtClean="0"/>
              <a:t> </a:t>
            </a:r>
            <a:r>
              <a:rPr lang="en-US" dirty="0" err="1" smtClean="0"/>
              <a:t>Sewa</a:t>
            </a:r>
            <a:r>
              <a:rPr lang="en-US" dirty="0" smtClean="0"/>
              <a:t> </a:t>
            </a:r>
            <a:r>
              <a:rPr lang="en-US" dirty="0" err="1" smtClean="0"/>
              <a:t>Bhojanalaya</a:t>
            </a:r>
            <a:r>
              <a:rPr lang="en-US" dirty="0" smtClean="0"/>
              <a:t> --- </a:t>
            </a:r>
            <a:r>
              <a:rPr lang="en-US" dirty="0" err="1" smtClean="0"/>
              <a:t>Baingan</a:t>
            </a:r>
            <a:r>
              <a:rPr lang="en-US" dirty="0" smtClean="0"/>
              <a:t> </a:t>
            </a:r>
            <a:r>
              <a:rPr lang="en-US" dirty="0" err="1" smtClean="0"/>
              <a:t>Bharta</a:t>
            </a:r>
            <a:r>
              <a:rPr lang="en-US" dirty="0" smtClean="0"/>
              <a:t> </a:t>
            </a:r>
            <a:endParaRPr lang="en-US" dirty="0"/>
          </a:p>
        </p:txBody>
      </p:sp>
      <p:pic>
        <p:nvPicPr>
          <p:cNvPr id="4" name="Picture 2" descr="http://4.bp.blogspot.com/_3xwWEjX9MPM/SwJtDNmHgnI/AAAAAAAAAPg/VzmGbAruMU8/s1600/Barahi+Temple.jpg"/>
          <p:cNvPicPr>
            <a:picLocks noChangeAspect="1" noChangeArrowheads="1"/>
          </p:cNvPicPr>
          <p:nvPr/>
        </p:nvPicPr>
        <p:blipFill>
          <a:blip r:embed="rId2" cstate="print"/>
          <a:srcRect/>
          <a:stretch>
            <a:fillRect/>
          </a:stretch>
        </p:blipFill>
        <p:spPr bwMode="auto">
          <a:xfrm>
            <a:off x="0" y="5715000"/>
            <a:ext cx="2131469" cy="1143000"/>
          </a:xfrm>
          <a:prstGeom prst="rect">
            <a:avLst/>
          </a:prstGeom>
          <a:noFill/>
        </p:spPr>
      </p:pic>
      <p:pic>
        <p:nvPicPr>
          <p:cNvPr id="5" name="Picture 4" descr="http://1.bp.blogspot.com/_2O-KXle4_PM/SKAp257zy2I/AAAAAAAAACs/T4eLQx_H7Vo/s400/baingan+bharta.JPG"/>
          <p:cNvPicPr>
            <a:picLocks noChangeAspect="1" noChangeArrowheads="1"/>
          </p:cNvPicPr>
          <p:nvPr/>
        </p:nvPicPr>
        <p:blipFill>
          <a:blip r:embed="rId3" cstate="print"/>
          <a:srcRect/>
          <a:stretch>
            <a:fillRect/>
          </a:stretch>
        </p:blipFill>
        <p:spPr bwMode="auto">
          <a:xfrm>
            <a:off x="7467600" y="5791200"/>
            <a:ext cx="1676400" cy="1066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Pokhara</a:t>
            </a:r>
            <a:r>
              <a:rPr lang="en-US" dirty="0" smtClean="0"/>
              <a:t/>
            </a:r>
            <a:br>
              <a:rPr lang="en-US" dirty="0" smtClean="0"/>
            </a:br>
            <a:r>
              <a:rPr lang="en-US" dirty="0" smtClean="0"/>
              <a:t> Day 4</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Pokhara</a:t>
            </a:r>
            <a:r>
              <a:rPr lang="en-US" dirty="0" smtClean="0"/>
              <a:t> Museum – At this museum, you can see all the main things that have occurred in Western Nepal up until today. You can learn about the ethnic groups of </a:t>
            </a:r>
            <a:r>
              <a:rPr lang="en-US" dirty="0" err="1" smtClean="0"/>
              <a:t>Thakali</a:t>
            </a:r>
            <a:r>
              <a:rPr lang="en-US" dirty="0" smtClean="0"/>
              <a:t>, </a:t>
            </a:r>
            <a:r>
              <a:rPr lang="en-US" dirty="0" err="1" smtClean="0"/>
              <a:t>Gurung</a:t>
            </a:r>
            <a:r>
              <a:rPr lang="en-US" dirty="0" smtClean="0"/>
              <a:t> and </a:t>
            </a:r>
            <a:r>
              <a:rPr lang="en-US" dirty="0" err="1" smtClean="0"/>
              <a:t>Tharu</a:t>
            </a:r>
            <a:r>
              <a:rPr lang="en-US" dirty="0" smtClean="0"/>
              <a:t>.</a:t>
            </a:r>
          </a:p>
          <a:p>
            <a:r>
              <a:rPr lang="en-US" dirty="0" smtClean="0"/>
              <a:t>Restaurant:</a:t>
            </a:r>
          </a:p>
          <a:p>
            <a:pPr>
              <a:buNone/>
            </a:pPr>
            <a:r>
              <a:rPr lang="en-US" dirty="0"/>
              <a:t>	</a:t>
            </a:r>
            <a:r>
              <a:rPr lang="en-US" dirty="0" smtClean="0"/>
              <a:t>- </a:t>
            </a:r>
            <a:r>
              <a:rPr lang="en-US" dirty="0" smtClean="0"/>
              <a:t>The Little Tibetan Tea </a:t>
            </a:r>
            <a:r>
              <a:rPr lang="en-US" dirty="0" err="1" smtClean="0"/>
              <a:t>Gardern</a:t>
            </a:r>
            <a:r>
              <a:rPr lang="en-US" dirty="0" smtClean="0"/>
              <a:t> --- </a:t>
            </a:r>
            <a:r>
              <a:rPr lang="en-US" dirty="0" err="1" smtClean="0"/>
              <a:t>Thenthuk</a:t>
            </a:r>
            <a:endParaRPr lang="en-US" dirty="0"/>
          </a:p>
        </p:txBody>
      </p:sp>
      <p:pic>
        <p:nvPicPr>
          <p:cNvPr id="4" name="Picture 4" descr="http://images.travelpod.com/users/imapilot/india-nepal-07.1191754800.monk-and-mandala.jpg"/>
          <p:cNvPicPr>
            <a:picLocks noChangeAspect="1" noChangeArrowheads="1"/>
          </p:cNvPicPr>
          <p:nvPr/>
        </p:nvPicPr>
        <p:blipFill>
          <a:blip r:embed="rId2" cstate="print"/>
          <a:srcRect/>
          <a:stretch>
            <a:fillRect/>
          </a:stretch>
        </p:blipFill>
        <p:spPr bwMode="auto">
          <a:xfrm>
            <a:off x="0" y="5715000"/>
            <a:ext cx="1828800" cy="1143000"/>
          </a:xfrm>
          <a:prstGeom prst="rect">
            <a:avLst/>
          </a:prstGeom>
          <a:noFill/>
        </p:spPr>
      </p:pic>
      <p:pic>
        <p:nvPicPr>
          <p:cNvPr id="5" name="Picture 6" descr="http://cogito.faii.net/wp-content/uploads/2009/06/thenthuk-225x300.jpg"/>
          <p:cNvPicPr>
            <a:picLocks noChangeAspect="1" noChangeArrowheads="1"/>
          </p:cNvPicPr>
          <p:nvPr/>
        </p:nvPicPr>
        <p:blipFill>
          <a:blip r:embed="rId3" cstate="print"/>
          <a:srcRect/>
          <a:stretch>
            <a:fillRect/>
          </a:stretch>
        </p:blipFill>
        <p:spPr bwMode="auto">
          <a:xfrm>
            <a:off x="7696201" y="5791200"/>
            <a:ext cx="1447799" cy="1066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Pokhara</a:t>
            </a:r>
            <a:r>
              <a:rPr lang="en-US" dirty="0" smtClean="0"/>
              <a:t/>
            </a:r>
            <a:br>
              <a:rPr lang="en-US" dirty="0" smtClean="0"/>
            </a:br>
            <a:r>
              <a:rPr lang="en-US" dirty="0" smtClean="0"/>
              <a:t>Day 5</a:t>
            </a:r>
            <a:endParaRPr lang="en-US" dirty="0"/>
          </a:p>
        </p:txBody>
      </p:sp>
      <p:sp>
        <p:nvSpPr>
          <p:cNvPr id="3" name="Content Placeholder 2"/>
          <p:cNvSpPr>
            <a:spLocks noGrp="1"/>
          </p:cNvSpPr>
          <p:nvPr>
            <p:ph idx="1"/>
          </p:nvPr>
        </p:nvSpPr>
        <p:spPr/>
        <p:txBody>
          <a:bodyPr/>
          <a:lstStyle/>
          <a:p>
            <a:r>
              <a:rPr lang="en-US" dirty="0" smtClean="0"/>
              <a:t>Devi’s Fall – This is a very beautiful waterfall located 2 kilometers south of the </a:t>
            </a:r>
            <a:r>
              <a:rPr lang="en-US" dirty="0" err="1" smtClean="0"/>
              <a:t>Pokhara</a:t>
            </a:r>
            <a:r>
              <a:rPr lang="en-US" dirty="0" smtClean="0"/>
              <a:t> Airport. </a:t>
            </a:r>
            <a:r>
              <a:rPr lang="en-US" dirty="0" err="1" smtClean="0"/>
              <a:t>Lagends</a:t>
            </a:r>
            <a:r>
              <a:rPr lang="en-US" dirty="0" smtClean="0"/>
              <a:t> say that a trekker (David) was washed away and suddenly disappeared into an underground passage below the fall.</a:t>
            </a:r>
          </a:p>
          <a:p>
            <a:r>
              <a:rPr lang="en-US" dirty="0" smtClean="0"/>
              <a:t>Restaurant:</a:t>
            </a:r>
          </a:p>
          <a:p>
            <a:pPr>
              <a:buNone/>
            </a:pPr>
            <a:r>
              <a:rPr lang="en-US" dirty="0"/>
              <a:t>	</a:t>
            </a:r>
            <a:r>
              <a:rPr lang="en-US" dirty="0" smtClean="0"/>
              <a:t>- </a:t>
            </a:r>
            <a:r>
              <a:rPr lang="en-US" dirty="0" smtClean="0"/>
              <a:t>Once upon a time --- </a:t>
            </a:r>
            <a:r>
              <a:rPr lang="en-US" dirty="0" err="1" smtClean="0"/>
              <a:t>gundruk</a:t>
            </a:r>
            <a:r>
              <a:rPr lang="en-US" dirty="0" smtClean="0"/>
              <a:t> and </a:t>
            </a:r>
            <a:r>
              <a:rPr lang="en-US" dirty="0" err="1" smtClean="0"/>
              <a:t>dhedo</a:t>
            </a:r>
            <a:endParaRPr lang="en-US" dirty="0"/>
          </a:p>
        </p:txBody>
      </p:sp>
      <p:pic>
        <p:nvPicPr>
          <p:cNvPr id="4" name="Picture 2" descr="http://www.nepaltrekking.com.np/images/devi%27s_Fall.jpg"/>
          <p:cNvPicPr>
            <a:picLocks noChangeAspect="1" noChangeArrowheads="1"/>
          </p:cNvPicPr>
          <p:nvPr/>
        </p:nvPicPr>
        <p:blipFill>
          <a:blip r:embed="rId2" cstate="print"/>
          <a:srcRect/>
          <a:stretch>
            <a:fillRect/>
          </a:stretch>
        </p:blipFill>
        <p:spPr bwMode="auto">
          <a:xfrm>
            <a:off x="0" y="5715000"/>
            <a:ext cx="1395046" cy="1143000"/>
          </a:xfrm>
          <a:prstGeom prst="rect">
            <a:avLst/>
          </a:prstGeom>
          <a:noFill/>
        </p:spPr>
      </p:pic>
      <p:pic>
        <p:nvPicPr>
          <p:cNvPr id="5" name="Picture 4" descr="http://amadeo.blog.com/repository/242691/1708981.jpg"/>
          <p:cNvPicPr>
            <a:picLocks noChangeAspect="1" noChangeArrowheads="1"/>
          </p:cNvPicPr>
          <p:nvPr/>
        </p:nvPicPr>
        <p:blipFill>
          <a:blip r:embed="rId3" cstate="print"/>
          <a:srcRect/>
          <a:stretch>
            <a:fillRect/>
          </a:stretch>
        </p:blipFill>
        <p:spPr bwMode="auto">
          <a:xfrm>
            <a:off x="7696201" y="5790038"/>
            <a:ext cx="1447799" cy="1067962"/>
          </a:xfrm>
          <a:prstGeom prst="rect">
            <a:avLst/>
          </a:prstGeom>
          <a:noFill/>
        </p:spPr>
      </p:pic>
      <p:pic>
        <p:nvPicPr>
          <p:cNvPr id="6" name="Picture 8" descr="http://newyork.seriouseats.com/images/20081206ShangGreenDonut.jpg"/>
          <p:cNvPicPr>
            <a:picLocks noChangeAspect="1" noChangeArrowheads="1"/>
          </p:cNvPicPr>
          <p:nvPr/>
        </p:nvPicPr>
        <p:blipFill>
          <a:blip r:embed="rId4" cstate="print"/>
          <a:srcRect/>
          <a:stretch>
            <a:fillRect/>
          </a:stretch>
        </p:blipFill>
        <p:spPr bwMode="auto">
          <a:xfrm>
            <a:off x="6324600" y="5791200"/>
            <a:ext cx="1371600" cy="1066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90800"/>
            <a:ext cx="7772400" cy="1470025"/>
          </a:xfrm>
        </p:spPr>
        <p:txBody>
          <a:bodyPr/>
          <a:lstStyle/>
          <a:p>
            <a:r>
              <a:rPr lang="en-US" dirty="0" err="1" smtClean="0"/>
              <a:t>Bhaktapur</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Itinerary </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January 30</a:t>
            </a:r>
            <a:r>
              <a:rPr lang="en-US" baseline="30000" dirty="0" smtClean="0"/>
              <a:t>th</a:t>
            </a:r>
            <a:r>
              <a:rPr lang="en-US" dirty="0" smtClean="0"/>
              <a:t>, 2010</a:t>
            </a:r>
          </a:p>
          <a:p>
            <a:r>
              <a:rPr lang="en-US" dirty="0" smtClean="0"/>
              <a:t>ATL – ORD : Flight # AA 2030 – Leaves @ 4:15pm ; Arrives @ 5:30pm</a:t>
            </a:r>
          </a:p>
          <a:p>
            <a:r>
              <a:rPr lang="en-US" dirty="0" smtClean="0"/>
              <a:t>ORD – DEL : Flight # AA 292 – Leaves @ 7:15pm ; Arrives @ 9:45pm</a:t>
            </a:r>
          </a:p>
          <a:p>
            <a:r>
              <a:rPr lang="en-US" dirty="0" smtClean="0"/>
              <a:t>DEL – KTM : Flight # 9W 264 –  Leaves @ 7:45am; Arrives @9:30am</a:t>
            </a:r>
          </a:p>
          <a:p>
            <a:pPr lvl="5">
              <a:buNone/>
            </a:pPr>
            <a:r>
              <a:rPr lang="en-US" dirty="0" smtClean="0"/>
              <a:t>		</a:t>
            </a:r>
            <a:r>
              <a:rPr lang="en-US" sz="3100" dirty="0" smtClean="0"/>
              <a:t>February 14</a:t>
            </a:r>
            <a:r>
              <a:rPr lang="en-US" sz="3100" baseline="30000" dirty="0" smtClean="0"/>
              <a:t>th</a:t>
            </a:r>
            <a:r>
              <a:rPr lang="en-US" sz="3100" dirty="0" smtClean="0"/>
              <a:t>, 2010</a:t>
            </a:r>
          </a:p>
          <a:p>
            <a:r>
              <a:rPr lang="en-US" dirty="0" smtClean="0"/>
              <a:t>KTM – DEL : Flight # 9W 261 – Leaves @ 3:45pm ; Arrives @ 5:15pm</a:t>
            </a:r>
          </a:p>
          <a:p>
            <a:r>
              <a:rPr lang="en-US" dirty="0" smtClean="0"/>
              <a:t>DEL – ORD : Flight # AA 293  - Leaves @ 12:55 am ; Arrives @ 5:15am</a:t>
            </a:r>
          </a:p>
          <a:p>
            <a:r>
              <a:rPr lang="en-US" dirty="0" smtClean="0"/>
              <a:t>ORD – ATL : Flight # AA 2441 – Leaves @ 7:10am ; Arrives @ 10:15</a:t>
            </a:r>
          </a:p>
          <a:p>
            <a:endParaRPr lang="en-US" dirty="0" smtClean="0"/>
          </a:p>
          <a:p>
            <a:pPr>
              <a:buNone/>
            </a:pPr>
            <a:r>
              <a:rPr lang="en-US" dirty="0" smtClean="0"/>
              <a:t>~~~ ATL = Atlanta  ~~~  ORD = Chicago ~~~ DEL = Delhi ~~~ KTM = Kathmandu ~~~  </a:t>
            </a:r>
          </a:p>
          <a:p>
            <a:pPr>
              <a:buNone/>
            </a:pPr>
            <a:r>
              <a:rPr lang="en-US" dirty="0" smtClean="0"/>
              <a:t>Source : Orbitz.com</a:t>
            </a:r>
          </a:p>
          <a:p>
            <a:pPr>
              <a:buNone/>
            </a:pPr>
            <a:endParaRPr lang="en-US" dirty="0" smtClean="0"/>
          </a:p>
        </p:txBody>
      </p:sp>
      <p:pic>
        <p:nvPicPr>
          <p:cNvPr id="39938" name="Picture 2" descr="http://www.flyingsolos.com/images/animated_20airplane.gif"/>
          <p:cNvPicPr>
            <a:picLocks noChangeAspect="1" noChangeArrowheads="1" noCrop="1"/>
          </p:cNvPicPr>
          <p:nvPr/>
        </p:nvPicPr>
        <p:blipFill>
          <a:blip r:embed="rId3" cstate="print"/>
          <a:srcRect/>
          <a:stretch>
            <a:fillRect/>
          </a:stretch>
        </p:blipFill>
        <p:spPr bwMode="auto">
          <a:xfrm>
            <a:off x="6858000" y="228600"/>
            <a:ext cx="2286000" cy="156754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Bhaktapur</a:t>
            </a:r>
            <a:r>
              <a:rPr lang="en-US" dirty="0" smtClean="0">
                <a:solidFill>
                  <a:schemeClr val="bg1"/>
                </a:solidFill>
              </a:rPr>
              <a:t> </a:t>
            </a:r>
            <a:r>
              <a:rPr lang="en-US" dirty="0" err="1" smtClean="0">
                <a:solidFill>
                  <a:schemeClr val="bg1"/>
                </a:solidFill>
              </a:rPr>
              <a:t>Accomodation</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chemeClr val="bg1"/>
                </a:solidFill>
              </a:rPr>
              <a:t>Planet </a:t>
            </a:r>
            <a:r>
              <a:rPr lang="en-US" dirty="0" err="1" smtClean="0">
                <a:solidFill>
                  <a:schemeClr val="bg1"/>
                </a:solidFill>
              </a:rPr>
              <a:t>Bhaktapur</a:t>
            </a:r>
            <a:r>
              <a:rPr lang="en-US" dirty="0" smtClean="0">
                <a:solidFill>
                  <a:schemeClr val="bg1"/>
                </a:solidFill>
              </a:rPr>
              <a:t> Hotel</a:t>
            </a:r>
          </a:p>
          <a:p>
            <a:r>
              <a:rPr lang="en-US" dirty="0" smtClean="0">
                <a:solidFill>
                  <a:schemeClr val="bg1"/>
                </a:solidFill>
              </a:rPr>
              <a:t>Location : </a:t>
            </a:r>
            <a:r>
              <a:rPr lang="en-US" dirty="0" err="1" smtClean="0">
                <a:solidFill>
                  <a:schemeClr val="bg1"/>
                </a:solidFill>
              </a:rPr>
              <a:t>Jhaukhel</a:t>
            </a:r>
            <a:r>
              <a:rPr lang="en-US" dirty="0" smtClean="0">
                <a:solidFill>
                  <a:schemeClr val="bg1"/>
                </a:solidFill>
              </a:rPr>
              <a:t> VDC, 7 cha, </a:t>
            </a:r>
            <a:r>
              <a:rPr lang="en-US" dirty="0" err="1" smtClean="0">
                <a:solidFill>
                  <a:schemeClr val="bg1"/>
                </a:solidFill>
              </a:rPr>
              <a:t>Bhaktapur</a:t>
            </a:r>
            <a:r>
              <a:rPr lang="en-US" dirty="0" smtClean="0">
                <a:solidFill>
                  <a:schemeClr val="bg1"/>
                </a:solidFill>
              </a:rPr>
              <a:t>, Nepal (30 minutes away from Kathmandu Airport)</a:t>
            </a:r>
          </a:p>
          <a:p>
            <a:r>
              <a:rPr lang="en-US" dirty="0" smtClean="0">
                <a:solidFill>
                  <a:schemeClr val="bg1"/>
                </a:solidFill>
              </a:rPr>
              <a:t>Description : RESTAURANT "LA BELLA Nepal" </a:t>
            </a:r>
            <a:br>
              <a:rPr lang="en-US" dirty="0" smtClean="0">
                <a:solidFill>
                  <a:schemeClr val="bg1"/>
                </a:solidFill>
              </a:rPr>
            </a:br>
            <a:r>
              <a:rPr lang="en-US" dirty="0" smtClean="0">
                <a:solidFill>
                  <a:schemeClr val="bg1"/>
                </a:solidFill>
              </a:rPr>
              <a:t>TV room, LIBROTECA, INTERNET pedal, PHONE, FAX. </a:t>
            </a:r>
          </a:p>
          <a:p>
            <a:r>
              <a:rPr lang="en-US" dirty="0" smtClean="0">
                <a:solidFill>
                  <a:schemeClr val="bg1"/>
                </a:solidFill>
              </a:rPr>
              <a:t>SOCCER CAMP</a:t>
            </a:r>
          </a:p>
          <a:p>
            <a:r>
              <a:rPr lang="en-US" dirty="0" smtClean="0">
                <a:solidFill>
                  <a:schemeClr val="bg1"/>
                </a:solidFill>
              </a:rPr>
              <a:t>Indoor and outdoor garden </a:t>
            </a:r>
          </a:p>
          <a:p>
            <a:r>
              <a:rPr lang="en-US" dirty="0" smtClean="0">
                <a:solidFill>
                  <a:schemeClr val="bg1"/>
                </a:solidFill>
              </a:rPr>
              <a:t>Big terrace with 360 ° swivel on the Kathmandu Valley </a:t>
            </a:r>
          </a:p>
          <a:p>
            <a:r>
              <a:rPr lang="en-US" dirty="0" smtClean="0">
                <a:solidFill>
                  <a:schemeClr val="bg1"/>
                </a:solidFill>
              </a:rPr>
              <a:t>HELP DESK (Francis and friends of Staff) for advice and arrange excursions or tours, tours of Nepal ... etc ... </a:t>
            </a:r>
          </a:p>
          <a:p>
            <a:r>
              <a:rPr lang="en-US" dirty="0" smtClean="0">
                <a:solidFill>
                  <a:schemeClr val="bg1"/>
                </a:solidFill>
              </a:rPr>
              <a:t>Reception 24 hours a day, every day and night.  </a:t>
            </a:r>
          </a:p>
          <a:p>
            <a:r>
              <a:rPr lang="en-US" dirty="0" smtClean="0">
                <a:solidFill>
                  <a:schemeClr val="bg1"/>
                </a:solidFill>
              </a:rPr>
              <a:t>Average Rating : 4.8/5</a:t>
            </a:r>
          </a:p>
          <a:p>
            <a:r>
              <a:rPr lang="en-US" dirty="0" smtClean="0">
                <a:solidFill>
                  <a:schemeClr val="bg1"/>
                </a:solidFill>
              </a:rPr>
              <a:t>Cost :  $39.00 ( Single Room) </a:t>
            </a:r>
            <a:endParaRPr lang="en-US" dirty="0">
              <a:solidFill>
                <a:schemeClr val="bg1"/>
              </a:solidFill>
            </a:endParaRPr>
          </a:p>
        </p:txBody>
      </p:sp>
      <p:pic>
        <p:nvPicPr>
          <p:cNvPr id="4" name="Picture 6" descr="http://www.gokyotrekking.com.np/images/Hotel%20Reservation/swimmingpool.jpg"/>
          <p:cNvPicPr>
            <a:picLocks noChangeAspect="1" noChangeArrowheads="1"/>
          </p:cNvPicPr>
          <p:nvPr/>
        </p:nvPicPr>
        <p:blipFill>
          <a:blip r:embed="rId3" cstate="print"/>
          <a:srcRect/>
          <a:stretch>
            <a:fillRect/>
          </a:stretch>
        </p:blipFill>
        <p:spPr bwMode="auto">
          <a:xfrm>
            <a:off x="6172200" y="4724400"/>
            <a:ext cx="2743200" cy="18269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Bhaktapur</a:t>
            </a:r>
            <a:r>
              <a:rPr lang="en-US" dirty="0" smtClean="0"/>
              <a:t/>
            </a:r>
            <a:br>
              <a:rPr lang="en-US" dirty="0" smtClean="0"/>
            </a:br>
            <a:r>
              <a:rPr lang="en-US" dirty="0" smtClean="0"/>
              <a:t>Day 1</a:t>
            </a:r>
            <a:endParaRPr lang="en-US" dirty="0"/>
          </a:p>
        </p:txBody>
      </p:sp>
      <p:sp>
        <p:nvSpPr>
          <p:cNvPr id="3" name="Content Placeholder 2"/>
          <p:cNvSpPr>
            <a:spLocks noGrp="1"/>
          </p:cNvSpPr>
          <p:nvPr>
            <p:ph idx="1"/>
          </p:nvPr>
        </p:nvSpPr>
        <p:spPr/>
        <p:txBody>
          <a:bodyPr/>
          <a:lstStyle/>
          <a:p>
            <a:r>
              <a:rPr lang="en-US" dirty="0" err="1" smtClean="0"/>
              <a:t>Bhaktapur</a:t>
            </a:r>
            <a:r>
              <a:rPr lang="en-US" dirty="0" smtClean="0"/>
              <a:t> Durbar Square – A popular tourist spot here is the 55 window palace. This place is very old and seeing its ancient monuments is a pleasure many tourists never forget.</a:t>
            </a:r>
          </a:p>
          <a:p>
            <a:r>
              <a:rPr lang="en-US" dirty="0" smtClean="0"/>
              <a:t>Restaurant:</a:t>
            </a:r>
          </a:p>
          <a:p>
            <a:pPr>
              <a:buNone/>
            </a:pPr>
            <a:r>
              <a:rPr lang="en-US" dirty="0"/>
              <a:t>	</a:t>
            </a:r>
            <a:r>
              <a:rPr lang="en-US" dirty="0" smtClean="0"/>
              <a:t>- </a:t>
            </a:r>
            <a:r>
              <a:rPr lang="en-US" dirty="0" smtClean="0"/>
              <a:t>Palace </a:t>
            </a:r>
            <a:r>
              <a:rPr lang="en-US" dirty="0" err="1" smtClean="0"/>
              <a:t>Restaruant</a:t>
            </a:r>
            <a:r>
              <a:rPr lang="en-US" dirty="0" smtClean="0"/>
              <a:t> --- </a:t>
            </a:r>
            <a:r>
              <a:rPr lang="en-US" dirty="0" err="1" smtClean="0"/>
              <a:t>Masala</a:t>
            </a:r>
            <a:r>
              <a:rPr lang="en-US" dirty="0" smtClean="0"/>
              <a:t> </a:t>
            </a:r>
            <a:r>
              <a:rPr lang="en-US" dirty="0" err="1" smtClean="0"/>
              <a:t>Omlette,Kashmere</a:t>
            </a:r>
            <a:r>
              <a:rPr lang="en-US" dirty="0" smtClean="0"/>
              <a:t> </a:t>
            </a:r>
            <a:r>
              <a:rPr lang="en-US" dirty="0" err="1" smtClean="0"/>
              <a:t>Pulao</a:t>
            </a:r>
            <a:r>
              <a:rPr lang="en-US" dirty="0" smtClean="0"/>
              <a:t>, Sugarcane Juice</a:t>
            </a:r>
            <a:endParaRPr lang="en-US" dirty="0"/>
          </a:p>
        </p:txBody>
      </p:sp>
      <p:pic>
        <p:nvPicPr>
          <p:cNvPr id="4" name="Picture 2" descr="http://www.nepalpackagetour.com/images/bhaktapur1.jpg"/>
          <p:cNvPicPr>
            <a:picLocks noChangeAspect="1" noChangeArrowheads="1"/>
          </p:cNvPicPr>
          <p:nvPr/>
        </p:nvPicPr>
        <p:blipFill>
          <a:blip r:embed="rId2" cstate="print"/>
          <a:srcRect/>
          <a:stretch>
            <a:fillRect/>
          </a:stretch>
        </p:blipFill>
        <p:spPr bwMode="auto">
          <a:xfrm>
            <a:off x="0" y="5638800"/>
            <a:ext cx="1752600" cy="1219200"/>
          </a:xfrm>
          <a:prstGeom prst="rect">
            <a:avLst/>
          </a:prstGeom>
          <a:noFill/>
        </p:spPr>
      </p:pic>
      <p:pic>
        <p:nvPicPr>
          <p:cNvPr id="5" name="Picture 2" descr="http://www.toastedspecial.com/wp-content/uploads/2009/07/masala_omelette_1.jpg"/>
          <p:cNvPicPr>
            <a:picLocks noChangeAspect="1" noChangeArrowheads="1"/>
          </p:cNvPicPr>
          <p:nvPr/>
        </p:nvPicPr>
        <p:blipFill>
          <a:blip r:embed="rId3" cstate="print"/>
          <a:srcRect/>
          <a:stretch>
            <a:fillRect/>
          </a:stretch>
        </p:blipFill>
        <p:spPr bwMode="auto">
          <a:xfrm>
            <a:off x="5486400" y="5600700"/>
            <a:ext cx="1676400" cy="1257300"/>
          </a:xfrm>
          <a:prstGeom prst="rect">
            <a:avLst/>
          </a:prstGeom>
          <a:noFill/>
        </p:spPr>
      </p:pic>
      <p:pic>
        <p:nvPicPr>
          <p:cNvPr id="6" name="Picture 4" descr="http://2.bp.blogspot.com/_cg8f1QcC_v0/SSt7mhpemKI/AAAAAAAAE5o/MTeC7x_A79g/s1600/DSC_0173.JPG"/>
          <p:cNvPicPr>
            <a:picLocks noChangeAspect="1" noChangeArrowheads="1"/>
          </p:cNvPicPr>
          <p:nvPr/>
        </p:nvPicPr>
        <p:blipFill>
          <a:blip r:embed="rId4" cstate="print"/>
          <a:srcRect/>
          <a:stretch>
            <a:fillRect/>
          </a:stretch>
        </p:blipFill>
        <p:spPr bwMode="auto">
          <a:xfrm>
            <a:off x="7239000" y="5597525"/>
            <a:ext cx="1905000" cy="12604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Bhaktapur</a:t>
            </a:r>
            <a:r>
              <a:rPr lang="en-US" dirty="0" smtClean="0"/>
              <a:t> </a:t>
            </a:r>
            <a:br>
              <a:rPr lang="en-US" dirty="0" smtClean="0"/>
            </a:br>
            <a:r>
              <a:rPr lang="en-US" dirty="0" smtClean="0"/>
              <a:t>Day 2</a:t>
            </a:r>
            <a:endParaRPr lang="en-US" dirty="0"/>
          </a:p>
        </p:txBody>
      </p:sp>
      <p:sp>
        <p:nvSpPr>
          <p:cNvPr id="3" name="Content Placeholder 2"/>
          <p:cNvSpPr>
            <a:spLocks noGrp="1"/>
          </p:cNvSpPr>
          <p:nvPr>
            <p:ph idx="1"/>
          </p:nvPr>
        </p:nvSpPr>
        <p:spPr/>
        <p:txBody>
          <a:bodyPr/>
          <a:lstStyle/>
          <a:p>
            <a:r>
              <a:rPr lang="en-US" dirty="0" err="1" smtClean="0"/>
              <a:t>Taumadhi</a:t>
            </a:r>
            <a:r>
              <a:rPr lang="en-US" dirty="0" smtClean="0"/>
              <a:t> Square – this is Nepal’s tallest pagoda (5-story). This temple is in the name of Goddess </a:t>
            </a:r>
            <a:r>
              <a:rPr lang="en-US" dirty="0" err="1" smtClean="0"/>
              <a:t>Laxmi</a:t>
            </a:r>
            <a:r>
              <a:rPr lang="en-US" dirty="0" smtClean="0"/>
              <a:t>.</a:t>
            </a:r>
          </a:p>
          <a:p>
            <a:r>
              <a:rPr lang="en-US" dirty="0" smtClean="0"/>
              <a:t>Restaurant:</a:t>
            </a:r>
          </a:p>
          <a:p>
            <a:pPr>
              <a:buNone/>
            </a:pPr>
            <a:r>
              <a:rPr lang="en-US" dirty="0"/>
              <a:t>	</a:t>
            </a:r>
            <a:r>
              <a:rPr lang="en-US" dirty="0" smtClean="0"/>
              <a:t>- </a:t>
            </a:r>
            <a:r>
              <a:rPr lang="en-US" dirty="0" smtClean="0"/>
              <a:t>Pagoda Restaurant --- </a:t>
            </a:r>
            <a:r>
              <a:rPr lang="en-US" dirty="0" err="1" smtClean="0"/>
              <a:t>Daal</a:t>
            </a:r>
            <a:r>
              <a:rPr lang="en-US" dirty="0" smtClean="0"/>
              <a:t> </a:t>
            </a:r>
            <a:r>
              <a:rPr lang="en-US" dirty="0" err="1" smtClean="0"/>
              <a:t>bhatt</a:t>
            </a:r>
            <a:r>
              <a:rPr lang="en-US" dirty="0" smtClean="0"/>
              <a:t> </a:t>
            </a:r>
            <a:r>
              <a:rPr lang="en-US" dirty="0" err="1" smtClean="0"/>
              <a:t>Takri</a:t>
            </a:r>
            <a:endParaRPr lang="en-US" dirty="0"/>
          </a:p>
        </p:txBody>
      </p:sp>
      <p:pic>
        <p:nvPicPr>
          <p:cNvPr id="4" name="Picture 2" descr="http://img7.travelblog.org/Photos/18100/432639/t/4218457-Bahirabnath-Mandir-Taumadhi-Square-0.jpg"/>
          <p:cNvPicPr>
            <a:picLocks noChangeAspect="1" noChangeArrowheads="1"/>
          </p:cNvPicPr>
          <p:nvPr/>
        </p:nvPicPr>
        <p:blipFill>
          <a:blip r:embed="rId2" cstate="print"/>
          <a:srcRect/>
          <a:stretch>
            <a:fillRect/>
          </a:stretch>
        </p:blipFill>
        <p:spPr bwMode="auto">
          <a:xfrm>
            <a:off x="0" y="5629275"/>
            <a:ext cx="1638300" cy="1228725"/>
          </a:xfrm>
          <a:prstGeom prst="rect">
            <a:avLst/>
          </a:prstGeom>
          <a:noFill/>
        </p:spPr>
      </p:pic>
      <p:pic>
        <p:nvPicPr>
          <p:cNvPr id="5" name="Picture 6" descr="http://img6.travelblog.org/Photos/45475/301680/f/2594792-mm--daal-bhaat-0.jpg"/>
          <p:cNvPicPr>
            <a:picLocks noChangeAspect="1" noChangeArrowheads="1"/>
          </p:cNvPicPr>
          <p:nvPr/>
        </p:nvPicPr>
        <p:blipFill>
          <a:blip r:embed="rId3" cstate="print"/>
          <a:srcRect/>
          <a:stretch>
            <a:fillRect/>
          </a:stretch>
        </p:blipFill>
        <p:spPr bwMode="auto">
          <a:xfrm>
            <a:off x="7543800" y="5638800"/>
            <a:ext cx="1600200" cy="1219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Bhaktapur</a:t>
            </a:r>
            <a:r>
              <a:rPr lang="en-US" dirty="0" smtClean="0"/>
              <a:t> </a:t>
            </a:r>
            <a:br>
              <a:rPr lang="en-US" dirty="0" smtClean="0"/>
            </a:br>
            <a:r>
              <a:rPr lang="en-US" dirty="0" smtClean="0"/>
              <a:t>Day 3</a:t>
            </a:r>
            <a:endParaRPr lang="en-US" dirty="0"/>
          </a:p>
        </p:txBody>
      </p:sp>
      <p:sp>
        <p:nvSpPr>
          <p:cNvPr id="3" name="Content Placeholder 2"/>
          <p:cNvSpPr>
            <a:spLocks noGrp="1"/>
          </p:cNvSpPr>
          <p:nvPr>
            <p:ph idx="1"/>
          </p:nvPr>
        </p:nvSpPr>
        <p:spPr/>
        <p:txBody>
          <a:bodyPr/>
          <a:lstStyle/>
          <a:p>
            <a:r>
              <a:rPr lang="en-US" dirty="0" smtClean="0"/>
              <a:t>The National Art Gallery – has ancient paintings from Buddhist &amp; Hindu schools.</a:t>
            </a:r>
          </a:p>
          <a:p>
            <a:r>
              <a:rPr lang="en-US" dirty="0" smtClean="0"/>
              <a:t>Restaurant:	</a:t>
            </a:r>
          </a:p>
          <a:p>
            <a:pPr>
              <a:buNone/>
            </a:pPr>
            <a:r>
              <a:rPr lang="en-US" dirty="0"/>
              <a:t>	</a:t>
            </a:r>
            <a:r>
              <a:rPr lang="en-US" dirty="0" smtClean="0"/>
              <a:t> - </a:t>
            </a:r>
            <a:r>
              <a:rPr lang="en-US" dirty="0" smtClean="0"/>
              <a:t>New </a:t>
            </a:r>
            <a:r>
              <a:rPr lang="en-US" dirty="0" err="1" smtClean="0"/>
              <a:t>Chenn</a:t>
            </a:r>
            <a:r>
              <a:rPr lang="en-US" dirty="0" smtClean="0"/>
              <a:t> ---Plain </a:t>
            </a:r>
            <a:r>
              <a:rPr lang="en-US" dirty="0" err="1" smtClean="0"/>
              <a:t>Paratha</a:t>
            </a:r>
            <a:endParaRPr lang="en-US" dirty="0"/>
          </a:p>
        </p:txBody>
      </p:sp>
      <p:pic>
        <p:nvPicPr>
          <p:cNvPr id="4" name="Picture 2" descr="http://www.bhadgaon.com.np/images/bhaktapur.jpg"/>
          <p:cNvPicPr>
            <a:picLocks noChangeAspect="1" noChangeArrowheads="1"/>
          </p:cNvPicPr>
          <p:nvPr/>
        </p:nvPicPr>
        <p:blipFill>
          <a:blip r:embed="rId2" cstate="print"/>
          <a:srcRect/>
          <a:stretch>
            <a:fillRect/>
          </a:stretch>
        </p:blipFill>
        <p:spPr bwMode="auto">
          <a:xfrm>
            <a:off x="0" y="5638800"/>
            <a:ext cx="1981200" cy="1219200"/>
          </a:xfrm>
          <a:prstGeom prst="rect">
            <a:avLst/>
          </a:prstGeom>
          <a:noFill/>
        </p:spPr>
      </p:pic>
      <p:pic>
        <p:nvPicPr>
          <p:cNvPr id="5" name="Picture 2" descr="http://www.aryacity.com/Recipe/images/Aloo-Paratha.jpg"/>
          <p:cNvPicPr>
            <a:picLocks noChangeAspect="1" noChangeArrowheads="1"/>
          </p:cNvPicPr>
          <p:nvPr/>
        </p:nvPicPr>
        <p:blipFill>
          <a:blip r:embed="rId3" cstate="print"/>
          <a:srcRect/>
          <a:stretch>
            <a:fillRect/>
          </a:stretch>
        </p:blipFill>
        <p:spPr bwMode="auto">
          <a:xfrm>
            <a:off x="7518400" y="5638800"/>
            <a:ext cx="1625600" cy="1219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Bhaktapur</a:t>
            </a:r>
            <a:r>
              <a:rPr lang="en-US" dirty="0" smtClean="0"/>
              <a:t> </a:t>
            </a:r>
            <a:br>
              <a:rPr lang="en-US" dirty="0" smtClean="0"/>
            </a:br>
            <a:r>
              <a:rPr lang="en-US" dirty="0" smtClean="0"/>
              <a:t>Day 4</a:t>
            </a:r>
            <a:endParaRPr lang="en-US" dirty="0"/>
          </a:p>
        </p:txBody>
      </p:sp>
      <p:sp>
        <p:nvSpPr>
          <p:cNvPr id="3" name="Content Placeholder 2"/>
          <p:cNvSpPr>
            <a:spLocks noGrp="1"/>
          </p:cNvSpPr>
          <p:nvPr>
            <p:ph idx="1"/>
          </p:nvPr>
        </p:nvSpPr>
        <p:spPr/>
        <p:txBody>
          <a:bodyPr/>
          <a:lstStyle/>
          <a:p>
            <a:r>
              <a:rPr lang="en-US" dirty="0" err="1" smtClean="0"/>
              <a:t>Bhairavnath</a:t>
            </a:r>
            <a:r>
              <a:rPr lang="en-US" dirty="0" smtClean="0"/>
              <a:t> Temple – This temple is often visited as it is dedicated to the god of terror </a:t>
            </a:r>
            <a:r>
              <a:rPr lang="en-US" dirty="0" err="1" smtClean="0"/>
              <a:t>Bhairav</a:t>
            </a:r>
            <a:r>
              <a:rPr lang="en-US" dirty="0" smtClean="0"/>
              <a:t>.</a:t>
            </a:r>
          </a:p>
          <a:p>
            <a:r>
              <a:rPr lang="en-US" dirty="0" smtClean="0"/>
              <a:t>Restaurants: </a:t>
            </a:r>
          </a:p>
          <a:p>
            <a:pPr>
              <a:buNone/>
            </a:pPr>
            <a:r>
              <a:rPr lang="en-US" dirty="0" smtClean="0"/>
              <a:t>	- </a:t>
            </a:r>
            <a:r>
              <a:rPr lang="en-US" dirty="0" smtClean="0"/>
              <a:t>Big Bell Guest House --- Sweet &amp; Sour Vegetables with Rice</a:t>
            </a:r>
            <a:endParaRPr lang="en-US" dirty="0"/>
          </a:p>
        </p:txBody>
      </p:sp>
      <p:pic>
        <p:nvPicPr>
          <p:cNvPr id="4" name="Picture 4" descr="http://www.panoramio.com/photos/original/8035720.jpg"/>
          <p:cNvPicPr>
            <a:picLocks noChangeAspect="1" noChangeArrowheads="1"/>
          </p:cNvPicPr>
          <p:nvPr/>
        </p:nvPicPr>
        <p:blipFill>
          <a:blip r:embed="rId2" cstate="print"/>
          <a:srcRect/>
          <a:stretch>
            <a:fillRect/>
          </a:stretch>
        </p:blipFill>
        <p:spPr bwMode="auto">
          <a:xfrm>
            <a:off x="0" y="5638801"/>
            <a:ext cx="1600199" cy="1219199"/>
          </a:xfrm>
          <a:prstGeom prst="rect">
            <a:avLst/>
          </a:prstGeom>
          <a:noFill/>
        </p:spPr>
      </p:pic>
      <p:pic>
        <p:nvPicPr>
          <p:cNvPr id="5" name="Picture 8" descr="http://www.cookuk.co.uk/images/sweet-sour-vegetable/sweet-sour-vegetable-6.jpg"/>
          <p:cNvPicPr>
            <a:picLocks noChangeAspect="1" noChangeArrowheads="1"/>
          </p:cNvPicPr>
          <p:nvPr/>
        </p:nvPicPr>
        <p:blipFill>
          <a:blip r:embed="rId3" cstate="print"/>
          <a:srcRect/>
          <a:stretch>
            <a:fillRect/>
          </a:stretch>
        </p:blipFill>
        <p:spPr bwMode="auto">
          <a:xfrm>
            <a:off x="7765742" y="5638800"/>
            <a:ext cx="1378258" cy="1219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Bhaktapur</a:t>
            </a:r>
            <a:r>
              <a:rPr lang="en-US" dirty="0" smtClean="0"/>
              <a:t> </a:t>
            </a:r>
            <a:br>
              <a:rPr lang="en-US" dirty="0" smtClean="0"/>
            </a:br>
            <a:r>
              <a:rPr lang="en-US" dirty="0" smtClean="0"/>
              <a:t>Day 5</a:t>
            </a:r>
            <a:endParaRPr lang="en-US" dirty="0"/>
          </a:p>
        </p:txBody>
      </p:sp>
      <p:sp>
        <p:nvSpPr>
          <p:cNvPr id="3" name="Content Placeholder 2"/>
          <p:cNvSpPr>
            <a:spLocks noGrp="1"/>
          </p:cNvSpPr>
          <p:nvPr>
            <p:ph idx="1"/>
          </p:nvPr>
        </p:nvSpPr>
        <p:spPr/>
        <p:txBody>
          <a:bodyPr/>
          <a:lstStyle/>
          <a:p>
            <a:r>
              <a:rPr lang="en-US" dirty="0" err="1" smtClean="0"/>
              <a:t>Dattatraya</a:t>
            </a:r>
            <a:r>
              <a:rPr lang="en-US" dirty="0" smtClean="0"/>
              <a:t> Temple – It is said that this temple was to have been made from a single tree trunk.  And right next to it one can see a carved peacock window.</a:t>
            </a:r>
          </a:p>
          <a:p>
            <a:r>
              <a:rPr lang="en-US" dirty="0" smtClean="0"/>
              <a:t>Restaurants:</a:t>
            </a:r>
          </a:p>
          <a:p>
            <a:pPr>
              <a:buNone/>
            </a:pPr>
            <a:r>
              <a:rPr lang="en-US" dirty="0"/>
              <a:t>	</a:t>
            </a:r>
            <a:r>
              <a:rPr lang="en-US" dirty="0" smtClean="0"/>
              <a:t>- </a:t>
            </a:r>
            <a:r>
              <a:rPr lang="en-US" dirty="0" smtClean="0"/>
              <a:t>Sunny Restaurant --- Juju </a:t>
            </a:r>
            <a:r>
              <a:rPr lang="en-US" dirty="0" err="1" smtClean="0"/>
              <a:t>Dhao</a:t>
            </a:r>
            <a:r>
              <a:rPr lang="en-US" dirty="0" smtClean="0"/>
              <a:t> (the king of Kurds meal)</a:t>
            </a:r>
            <a:endParaRPr lang="en-US" dirty="0" smtClean="0"/>
          </a:p>
        </p:txBody>
      </p:sp>
      <p:pic>
        <p:nvPicPr>
          <p:cNvPr id="4" name="Picture 6" descr="http://www.team-bhp.com/forum/attachments/travelogues/83831d1230714849-4500-km-blore-nashik-maheshwar-ujjain-ajmer-chittaur-ahmedabad-blore-dscn3064.jpg"/>
          <p:cNvPicPr>
            <a:picLocks noChangeAspect="1" noChangeArrowheads="1"/>
          </p:cNvPicPr>
          <p:nvPr/>
        </p:nvPicPr>
        <p:blipFill>
          <a:blip r:embed="rId2" cstate="print"/>
          <a:srcRect/>
          <a:stretch>
            <a:fillRect/>
          </a:stretch>
        </p:blipFill>
        <p:spPr bwMode="auto">
          <a:xfrm>
            <a:off x="0" y="5638800"/>
            <a:ext cx="2209800" cy="1219200"/>
          </a:xfrm>
          <a:prstGeom prst="rect">
            <a:avLst/>
          </a:prstGeom>
          <a:noFill/>
        </p:spPr>
      </p:pic>
      <p:pic>
        <p:nvPicPr>
          <p:cNvPr id="5" name="Picture 10" descr="http://t3.gstatic.com/images?q=tbn:AoCXHDPhc8fUuM:http://www.bhaktapuronline.com/JujuDhau.jpg">
            <a:hlinkClick r:id="rId3"/>
          </p:cNvPr>
          <p:cNvPicPr>
            <a:picLocks noChangeAspect="1" noChangeArrowheads="1"/>
          </p:cNvPicPr>
          <p:nvPr/>
        </p:nvPicPr>
        <p:blipFill>
          <a:blip r:embed="rId4" cstate="print"/>
          <a:srcRect/>
          <a:stretch>
            <a:fillRect/>
          </a:stretch>
        </p:blipFill>
        <p:spPr bwMode="auto">
          <a:xfrm>
            <a:off x="7696200" y="5638801"/>
            <a:ext cx="1447800" cy="1219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Bibliography</a:t>
            </a:r>
            <a:endParaRPr lang="en-US" dirty="0"/>
          </a:p>
        </p:txBody>
      </p:sp>
      <p:sp>
        <p:nvSpPr>
          <p:cNvPr id="3" name="Content Placeholder 2"/>
          <p:cNvSpPr>
            <a:spLocks noGrp="1"/>
          </p:cNvSpPr>
          <p:nvPr>
            <p:ph idx="1"/>
          </p:nvPr>
        </p:nvSpPr>
        <p:spPr/>
        <p:txBody>
          <a:bodyPr>
            <a:normAutofit fontScale="25000" lnSpcReduction="20000"/>
          </a:bodyPr>
          <a:lstStyle/>
          <a:p>
            <a:r>
              <a:rPr lang="en-US" i="1" dirty="0" smtClean="0">
                <a:solidFill>
                  <a:schemeClr val="bg1"/>
                </a:solidFill>
              </a:rPr>
              <a:t>KATHMANDU RESTAURANT - The Finest Indian and Nepalese Cuisine in Toronto ! ::</a:t>
            </a:r>
            <a:r>
              <a:rPr lang="en-US" dirty="0" smtClean="0">
                <a:solidFill>
                  <a:schemeClr val="bg1"/>
                </a:solidFill>
              </a:rPr>
              <a:t>. Web. 30 Jan. 2010. &lt;http://www.kathmandurestaurant.ca/menu.asp&gt;.</a:t>
            </a:r>
          </a:p>
          <a:p>
            <a:r>
              <a:rPr lang="en-US" dirty="0" smtClean="0">
                <a:solidFill>
                  <a:schemeClr val="bg1"/>
                </a:solidFill>
              </a:rPr>
              <a:t>"Aqua Java Zing." </a:t>
            </a:r>
            <a:r>
              <a:rPr lang="en-US" i="1" dirty="0" smtClean="0">
                <a:solidFill>
                  <a:schemeClr val="bg1"/>
                </a:solidFill>
              </a:rPr>
              <a:t>Nepal Travel, Trekking, Tours Information and provides tips on traveling through Bhutan and Tibet</a:t>
            </a:r>
            <a:r>
              <a:rPr lang="en-US" dirty="0" smtClean="0">
                <a:solidFill>
                  <a:schemeClr val="bg1"/>
                </a:solidFill>
              </a:rPr>
              <a:t>. Web. 30 Jan. 2010. &lt;http://www.visitnepal.com/aquajava/&gt;.</a:t>
            </a:r>
          </a:p>
          <a:p>
            <a:r>
              <a:rPr lang="en-US" dirty="0" smtClean="0">
                <a:solidFill>
                  <a:schemeClr val="bg1"/>
                </a:solidFill>
              </a:rPr>
              <a:t>"</a:t>
            </a:r>
            <a:r>
              <a:rPr lang="en-US" dirty="0" err="1" smtClean="0">
                <a:solidFill>
                  <a:schemeClr val="bg1"/>
                </a:solidFill>
              </a:rPr>
              <a:t>Bhojan</a:t>
            </a:r>
            <a:r>
              <a:rPr lang="en-US" dirty="0" smtClean="0">
                <a:solidFill>
                  <a:schemeClr val="bg1"/>
                </a:solidFill>
              </a:rPr>
              <a:t> </a:t>
            </a:r>
            <a:r>
              <a:rPr lang="en-US" dirty="0" err="1" smtClean="0">
                <a:solidFill>
                  <a:schemeClr val="bg1"/>
                </a:solidFill>
              </a:rPr>
              <a:t>Griha</a:t>
            </a:r>
            <a:r>
              <a:rPr lang="en-US" dirty="0" smtClean="0">
                <a:solidFill>
                  <a:schemeClr val="bg1"/>
                </a:solidFill>
              </a:rPr>
              <a:t> - The Exceptional Cuisine and information about Local Nepalese Food, Cuisine, Eating, Dining." </a:t>
            </a:r>
            <a:r>
              <a:rPr lang="en-US" i="1" dirty="0" smtClean="0">
                <a:solidFill>
                  <a:schemeClr val="bg1"/>
                </a:solidFill>
              </a:rPr>
              <a:t>Nepal Travel, Trekking, Tours Information and provides tips on traveling through Bhutan and Tibet</a:t>
            </a:r>
            <a:r>
              <a:rPr lang="en-US" dirty="0" smtClean="0">
                <a:solidFill>
                  <a:schemeClr val="bg1"/>
                </a:solidFill>
              </a:rPr>
              <a:t>. Web. 30 Jan. 2010. &lt;http://www.visitnepal.com/restaurants/bhojan_griha.php&gt;.</a:t>
            </a:r>
          </a:p>
          <a:p>
            <a:r>
              <a:rPr lang="en-US" dirty="0" smtClean="0">
                <a:solidFill>
                  <a:schemeClr val="bg1"/>
                </a:solidFill>
              </a:rPr>
              <a:t>"</a:t>
            </a:r>
            <a:r>
              <a:rPr lang="en-US" dirty="0" err="1" smtClean="0">
                <a:solidFill>
                  <a:schemeClr val="bg1"/>
                </a:solidFill>
              </a:rPr>
              <a:t>Krishnarpan</a:t>
            </a:r>
            <a:r>
              <a:rPr lang="en-US" dirty="0" smtClean="0">
                <a:solidFill>
                  <a:schemeClr val="bg1"/>
                </a:solidFill>
              </a:rPr>
              <a:t> Menu." </a:t>
            </a:r>
            <a:r>
              <a:rPr lang="en-US" i="1" dirty="0" err="1" smtClean="0">
                <a:solidFill>
                  <a:schemeClr val="bg1"/>
                </a:solidFill>
              </a:rPr>
              <a:t>Dwarikas</a:t>
            </a:r>
            <a:r>
              <a:rPr lang="en-US" i="1" dirty="0" smtClean="0">
                <a:solidFill>
                  <a:schemeClr val="bg1"/>
                </a:solidFill>
              </a:rPr>
              <a:t> Hotel, Nepal Hotels, Kathmandu Hotels, Hotels in Nepal, Luxury Hotels in Nepal, Deluxe Hotels in Nepal, 5 Star Hotels Nepal, Five Star Hotels Nepal, Heritage Hotels Nepal</a:t>
            </a:r>
            <a:r>
              <a:rPr lang="en-US" dirty="0" smtClean="0">
                <a:solidFill>
                  <a:schemeClr val="bg1"/>
                </a:solidFill>
              </a:rPr>
              <a:t>. Web. 30 Jan. 2010. &lt;http://www.dwarikas.com/krishnarpan_9cmenu.html&gt;.</a:t>
            </a:r>
          </a:p>
          <a:p>
            <a:r>
              <a:rPr lang="en-US" dirty="0" smtClean="0">
                <a:solidFill>
                  <a:schemeClr val="bg1"/>
                </a:solidFill>
              </a:rPr>
              <a:t>"Nepal Restaurants and information about Local Nepalese Food, Cuisine, Eating, Dining." </a:t>
            </a:r>
            <a:r>
              <a:rPr lang="en-US" i="1" dirty="0" smtClean="0">
                <a:solidFill>
                  <a:schemeClr val="bg1"/>
                </a:solidFill>
              </a:rPr>
              <a:t>Nepal Travel, Trekking, Tours Information and provides tips on traveling through Bhutan and Tibet</a:t>
            </a:r>
            <a:r>
              <a:rPr lang="en-US" dirty="0" smtClean="0">
                <a:solidFill>
                  <a:schemeClr val="bg1"/>
                </a:solidFill>
              </a:rPr>
              <a:t>. Web. 30 Jan. 2010. &lt;http://www.visitnepal.com/restaurants/&gt;.</a:t>
            </a:r>
          </a:p>
          <a:p>
            <a:r>
              <a:rPr lang="en-US" dirty="0" smtClean="0">
                <a:solidFill>
                  <a:schemeClr val="bg1"/>
                </a:solidFill>
              </a:rPr>
              <a:t>"The New Menu at Bristol's Kathmandu Restaurant." </a:t>
            </a:r>
            <a:r>
              <a:rPr lang="en-US" i="1" dirty="0" smtClean="0">
                <a:solidFill>
                  <a:schemeClr val="bg1"/>
                </a:solidFill>
              </a:rPr>
              <a:t>Kathmandu Nepalese and Indian Curry Restaurant in Bristol</a:t>
            </a:r>
            <a:r>
              <a:rPr lang="en-US" dirty="0" smtClean="0">
                <a:solidFill>
                  <a:schemeClr val="bg1"/>
                </a:solidFill>
              </a:rPr>
              <a:t>. Web. 30 Jan. 2010. &lt;http://www.kathmandu-curry.com/menu290905.php&gt;.</a:t>
            </a:r>
          </a:p>
          <a:p>
            <a:r>
              <a:rPr lang="en-US" dirty="0" smtClean="0">
                <a:solidFill>
                  <a:schemeClr val="bg1"/>
                </a:solidFill>
              </a:rPr>
              <a:t>Print.</a:t>
            </a:r>
          </a:p>
          <a:p>
            <a:r>
              <a:rPr lang="en-US" dirty="0" smtClean="0">
                <a:solidFill>
                  <a:schemeClr val="bg1"/>
                </a:solidFill>
              </a:rPr>
              <a:t>"Restaurants &amp; Bars - </a:t>
            </a:r>
            <a:r>
              <a:rPr lang="en-US" dirty="0" err="1" smtClean="0">
                <a:solidFill>
                  <a:schemeClr val="bg1"/>
                </a:solidFill>
              </a:rPr>
              <a:t>Dwarikas</a:t>
            </a:r>
            <a:r>
              <a:rPr lang="en-US" dirty="0" smtClean="0">
                <a:solidFill>
                  <a:schemeClr val="bg1"/>
                </a:solidFill>
              </a:rPr>
              <a:t> Hotel, Nepal Hotels, Kathmandu Hotels, Hotels in Nepal, Luxury Hotels in Nepal, Deluxe Hotels in Nepal, 5 Star Hotels Nepal, Five Star Hotels Nepal, Heritage Hotels Nepal." </a:t>
            </a:r>
            <a:r>
              <a:rPr lang="en-US" i="1" dirty="0" err="1" smtClean="0">
                <a:solidFill>
                  <a:schemeClr val="bg1"/>
                </a:solidFill>
              </a:rPr>
              <a:t>Dwarikas</a:t>
            </a:r>
            <a:r>
              <a:rPr lang="en-US" i="1" dirty="0" smtClean="0">
                <a:solidFill>
                  <a:schemeClr val="bg1"/>
                </a:solidFill>
              </a:rPr>
              <a:t> Hotel, Nepal Hotels, Kathmandu Hotels, Hotels in Nepal, Luxury Hotels in Nepal, Deluxe Hotels in Nepal, 5 Star Hotels Nepal, Five Star Hotels Nepal, Heritage Hotels Nepal</a:t>
            </a:r>
            <a:r>
              <a:rPr lang="en-US" dirty="0" smtClean="0">
                <a:solidFill>
                  <a:schemeClr val="bg1"/>
                </a:solidFill>
              </a:rPr>
              <a:t>. Web. 30 Jan. 2010. &lt;http://www.dwarikas.com/restaurantsnepal.html&gt;.</a:t>
            </a:r>
          </a:p>
          <a:p>
            <a:r>
              <a:rPr lang="en-US" dirty="0" smtClean="0">
                <a:solidFill>
                  <a:schemeClr val="bg1"/>
                </a:solidFill>
              </a:rPr>
              <a:t>"Sunny Restaurant Restaurants in </a:t>
            </a:r>
            <a:r>
              <a:rPr lang="en-US" dirty="0" err="1" smtClean="0">
                <a:solidFill>
                  <a:schemeClr val="bg1"/>
                </a:solidFill>
              </a:rPr>
              <a:t>Bhaktapur</a:t>
            </a:r>
            <a:r>
              <a:rPr lang="en-US" dirty="0" smtClean="0">
                <a:solidFill>
                  <a:schemeClr val="bg1"/>
                </a:solidFill>
              </a:rPr>
              <a:t> - Lonely Planet Travel Information." </a:t>
            </a:r>
            <a:r>
              <a:rPr lang="en-US" i="1" dirty="0" smtClean="0">
                <a:solidFill>
                  <a:schemeClr val="bg1"/>
                </a:solidFill>
              </a:rPr>
              <a:t>Lonely Planet Travel Guides and Travel Information</a:t>
            </a:r>
            <a:r>
              <a:rPr lang="en-US" dirty="0" smtClean="0">
                <a:solidFill>
                  <a:schemeClr val="bg1"/>
                </a:solidFill>
              </a:rPr>
              <a:t>. Web. 30 Jan. 2010. &lt;http://www.lonelyplanet.com/nepal/around-the-kathmandu-valley/bhaktapur/restaurants/449937&gt;.</a:t>
            </a:r>
          </a:p>
          <a:p>
            <a:r>
              <a:rPr lang="en-US" i="1" dirty="0" err="1" smtClean="0">
                <a:solidFill>
                  <a:schemeClr val="bg1"/>
                </a:solidFill>
              </a:rPr>
              <a:t>WelCome</a:t>
            </a:r>
            <a:r>
              <a:rPr lang="en-US" i="1" dirty="0" smtClean="0">
                <a:solidFill>
                  <a:schemeClr val="bg1"/>
                </a:solidFill>
              </a:rPr>
              <a:t> to Palace Restaurant, </a:t>
            </a:r>
            <a:r>
              <a:rPr lang="en-US" i="1" dirty="0" err="1" smtClean="0">
                <a:solidFill>
                  <a:schemeClr val="bg1"/>
                </a:solidFill>
              </a:rPr>
              <a:t>Bhaktapur</a:t>
            </a:r>
            <a:r>
              <a:rPr lang="en-US" i="1" dirty="0" smtClean="0">
                <a:solidFill>
                  <a:schemeClr val="bg1"/>
                </a:solidFill>
              </a:rPr>
              <a:t> Durbar Square : located in front of National Art Gallery, in the heart of </a:t>
            </a:r>
            <a:r>
              <a:rPr lang="en-US" i="1" dirty="0" err="1" smtClean="0">
                <a:solidFill>
                  <a:schemeClr val="bg1"/>
                </a:solidFill>
              </a:rPr>
              <a:t>Bhaktapur</a:t>
            </a:r>
            <a:r>
              <a:rPr lang="en-US" i="1" dirty="0" smtClean="0">
                <a:solidFill>
                  <a:schemeClr val="bg1"/>
                </a:solidFill>
              </a:rPr>
              <a:t> Durbar Square. We are </a:t>
            </a:r>
            <a:r>
              <a:rPr lang="en-US" i="1" dirty="0" err="1" smtClean="0">
                <a:solidFill>
                  <a:schemeClr val="bg1"/>
                </a:solidFill>
              </a:rPr>
              <a:t>specialised</a:t>
            </a:r>
            <a:r>
              <a:rPr lang="en-US" i="1" dirty="0" smtClean="0">
                <a:solidFill>
                  <a:schemeClr val="bg1"/>
                </a:solidFill>
              </a:rPr>
              <a:t> for fresh, hygienic and Delicious foods like Nepali </a:t>
            </a:r>
            <a:r>
              <a:rPr lang="en-US" i="1" dirty="0" err="1" smtClean="0">
                <a:solidFill>
                  <a:schemeClr val="bg1"/>
                </a:solidFill>
              </a:rPr>
              <a:t>sets,Typical</a:t>
            </a:r>
            <a:r>
              <a:rPr lang="en-US" i="1" dirty="0" smtClean="0">
                <a:solidFill>
                  <a:schemeClr val="bg1"/>
                </a:solidFill>
              </a:rPr>
              <a:t> </a:t>
            </a:r>
            <a:r>
              <a:rPr lang="en-US" i="1" dirty="0" err="1" smtClean="0">
                <a:solidFill>
                  <a:schemeClr val="bg1"/>
                </a:solidFill>
              </a:rPr>
              <a:t>Newar</a:t>
            </a:r>
            <a:r>
              <a:rPr lang="en-US" i="1" dirty="0" smtClean="0">
                <a:solidFill>
                  <a:schemeClr val="bg1"/>
                </a:solidFill>
              </a:rPr>
              <a:t> Sets, Chinese, Indian and Continental etc</a:t>
            </a:r>
            <a:r>
              <a:rPr lang="en-US" dirty="0" smtClean="0">
                <a:solidFill>
                  <a:schemeClr val="bg1"/>
                </a:solidFill>
              </a:rPr>
              <a:t>. Web. 30 Jan. 2010. &lt;http://palacerestaurantbkt.com/menu2.htm&gt;.</a:t>
            </a:r>
          </a:p>
          <a:p>
            <a:r>
              <a:rPr lang="en-US" dirty="0" smtClean="0">
                <a:solidFill>
                  <a:schemeClr val="bg1"/>
                </a:solidFill>
              </a:rPr>
              <a:t>"</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info guide,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general info,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info,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general information,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information,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data bank,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travel guide,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tourist guide,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travel agent,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tour operator,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car tours,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coach tours,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packages,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tour packages,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accommodation guide,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hotel guide,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a:t>
            </a:r>
            <a:r>
              <a:rPr lang="en-US" dirty="0" err="1" smtClean="0">
                <a:solidFill>
                  <a:schemeClr val="bg1"/>
                </a:solidFill>
              </a:rPr>
              <a:t>tourism,bhaktapur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tourist office,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tourism board,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tourist." </a:t>
            </a:r>
            <a:r>
              <a:rPr lang="en-US" i="1" dirty="0" smtClean="0">
                <a:solidFill>
                  <a:schemeClr val="bg1"/>
                </a:solidFill>
              </a:rPr>
              <a:t>Nepal </a:t>
            </a:r>
            <a:r>
              <a:rPr lang="en-US" i="1" dirty="0" err="1" smtClean="0">
                <a:solidFill>
                  <a:schemeClr val="bg1"/>
                </a:solidFill>
              </a:rPr>
              <a:t>travel,nepal</a:t>
            </a:r>
            <a:r>
              <a:rPr lang="en-US" i="1" dirty="0" smtClean="0">
                <a:solidFill>
                  <a:schemeClr val="bg1"/>
                </a:solidFill>
              </a:rPr>
              <a:t> travel </a:t>
            </a:r>
            <a:r>
              <a:rPr lang="en-US" i="1" dirty="0" err="1" smtClean="0">
                <a:solidFill>
                  <a:schemeClr val="bg1"/>
                </a:solidFill>
              </a:rPr>
              <a:t>guide,Nepal</a:t>
            </a:r>
            <a:r>
              <a:rPr lang="en-US" i="1" dirty="0" smtClean="0">
                <a:solidFill>
                  <a:schemeClr val="bg1"/>
                </a:solidFill>
              </a:rPr>
              <a:t> tourism, travel </a:t>
            </a:r>
            <a:r>
              <a:rPr lang="en-US" i="1" dirty="0" err="1" smtClean="0">
                <a:solidFill>
                  <a:schemeClr val="bg1"/>
                </a:solidFill>
              </a:rPr>
              <a:t>nepal</a:t>
            </a:r>
            <a:r>
              <a:rPr lang="en-US" i="1" dirty="0" smtClean="0">
                <a:solidFill>
                  <a:schemeClr val="bg1"/>
                </a:solidFill>
              </a:rPr>
              <a:t>, travel to </a:t>
            </a:r>
            <a:r>
              <a:rPr lang="en-US" i="1" dirty="0" err="1" smtClean="0">
                <a:solidFill>
                  <a:schemeClr val="bg1"/>
                </a:solidFill>
              </a:rPr>
              <a:t>nepal</a:t>
            </a:r>
            <a:r>
              <a:rPr lang="en-US" i="1" dirty="0" smtClean="0">
                <a:solidFill>
                  <a:schemeClr val="bg1"/>
                </a:solidFill>
              </a:rPr>
              <a:t>, travel in </a:t>
            </a:r>
            <a:r>
              <a:rPr lang="en-US" i="1" dirty="0" err="1" smtClean="0">
                <a:solidFill>
                  <a:schemeClr val="bg1"/>
                </a:solidFill>
              </a:rPr>
              <a:t>nepal</a:t>
            </a:r>
            <a:r>
              <a:rPr lang="en-US" i="1" dirty="0" smtClean="0">
                <a:solidFill>
                  <a:schemeClr val="bg1"/>
                </a:solidFill>
              </a:rPr>
              <a:t>, travel </a:t>
            </a:r>
            <a:r>
              <a:rPr lang="en-US" i="1" dirty="0" err="1" smtClean="0">
                <a:solidFill>
                  <a:schemeClr val="bg1"/>
                </a:solidFill>
              </a:rPr>
              <a:t>india</a:t>
            </a:r>
            <a:r>
              <a:rPr lang="en-US" i="1" dirty="0" smtClean="0">
                <a:solidFill>
                  <a:schemeClr val="bg1"/>
                </a:solidFill>
              </a:rPr>
              <a:t> </a:t>
            </a:r>
            <a:r>
              <a:rPr lang="en-US" i="1" dirty="0" err="1" smtClean="0">
                <a:solidFill>
                  <a:schemeClr val="bg1"/>
                </a:solidFill>
              </a:rPr>
              <a:t>nepal</a:t>
            </a:r>
            <a:r>
              <a:rPr lang="en-US" i="1" dirty="0" smtClean="0">
                <a:solidFill>
                  <a:schemeClr val="bg1"/>
                </a:solidFill>
              </a:rPr>
              <a:t>, </a:t>
            </a:r>
            <a:r>
              <a:rPr lang="en-US" i="1" dirty="0" err="1" smtClean="0">
                <a:solidFill>
                  <a:schemeClr val="bg1"/>
                </a:solidFill>
              </a:rPr>
              <a:t>nepal</a:t>
            </a:r>
            <a:r>
              <a:rPr lang="en-US" i="1" dirty="0" smtClean="0">
                <a:solidFill>
                  <a:schemeClr val="bg1"/>
                </a:solidFill>
              </a:rPr>
              <a:t> </a:t>
            </a:r>
            <a:r>
              <a:rPr lang="en-US" i="1" dirty="0" err="1" smtClean="0">
                <a:solidFill>
                  <a:schemeClr val="bg1"/>
                </a:solidFill>
              </a:rPr>
              <a:t>tibet</a:t>
            </a:r>
            <a:r>
              <a:rPr lang="en-US" i="1" dirty="0" smtClean="0">
                <a:solidFill>
                  <a:schemeClr val="bg1"/>
                </a:solidFill>
              </a:rPr>
              <a:t> travel, </a:t>
            </a:r>
            <a:r>
              <a:rPr lang="en-US" i="1" dirty="0" err="1" smtClean="0">
                <a:solidFill>
                  <a:schemeClr val="bg1"/>
                </a:solidFill>
              </a:rPr>
              <a:t>nepal</a:t>
            </a:r>
            <a:r>
              <a:rPr lang="en-US" i="1" dirty="0" smtClean="0">
                <a:solidFill>
                  <a:schemeClr val="bg1"/>
                </a:solidFill>
              </a:rPr>
              <a:t> and travel, </a:t>
            </a:r>
            <a:r>
              <a:rPr lang="en-US" i="1" dirty="0" err="1" smtClean="0">
                <a:solidFill>
                  <a:schemeClr val="bg1"/>
                </a:solidFill>
              </a:rPr>
              <a:t>nepal</a:t>
            </a:r>
            <a:r>
              <a:rPr lang="en-US" i="1" dirty="0" smtClean="0">
                <a:solidFill>
                  <a:schemeClr val="bg1"/>
                </a:solidFill>
              </a:rPr>
              <a:t> travel tip, travel </a:t>
            </a:r>
            <a:r>
              <a:rPr lang="en-US" i="1" dirty="0" err="1" smtClean="0">
                <a:solidFill>
                  <a:schemeClr val="bg1"/>
                </a:solidFill>
              </a:rPr>
              <a:t>tibet</a:t>
            </a:r>
            <a:r>
              <a:rPr lang="en-US" i="1" dirty="0" smtClean="0">
                <a:solidFill>
                  <a:schemeClr val="bg1"/>
                </a:solidFill>
              </a:rPr>
              <a:t> </a:t>
            </a:r>
            <a:r>
              <a:rPr lang="en-US" i="1" dirty="0" err="1" smtClean="0">
                <a:solidFill>
                  <a:schemeClr val="bg1"/>
                </a:solidFill>
              </a:rPr>
              <a:t>nepal</a:t>
            </a:r>
            <a:r>
              <a:rPr lang="en-US" i="1" dirty="0" smtClean="0">
                <a:solidFill>
                  <a:schemeClr val="bg1"/>
                </a:solidFill>
              </a:rPr>
              <a:t> tour.</a:t>
            </a:r>
            <a:r>
              <a:rPr lang="en-US" dirty="0" smtClean="0">
                <a:solidFill>
                  <a:schemeClr val="bg1"/>
                </a:solidFill>
              </a:rPr>
              <a:t> Web. 28 Jan. 2010. &lt;http://www.nepaltravelinfo.com/bhaktapur1.htm&gt;.</a:t>
            </a:r>
          </a:p>
          <a:p>
            <a:r>
              <a:rPr lang="en-US" dirty="0" smtClean="0">
                <a:solidFill>
                  <a:schemeClr val="bg1"/>
                </a:solidFill>
              </a:rPr>
              <a:t>"Nepal Home Page Travel Guide: Restaurants." Web. 27 Jan. 2010. &lt;http://www.nepalhomepage.com/travel/restaurants.html&gt;.</a:t>
            </a:r>
          </a:p>
          <a:p>
            <a:r>
              <a:rPr lang="en-US" dirty="0" smtClean="0">
                <a:solidFill>
                  <a:schemeClr val="bg1"/>
                </a:solidFill>
              </a:rPr>
              <a:t>"Places to See: </a:t>
            </a:r>
            <a:r>
              <a:rPr lang="en-US" dirty="0" err="1" smtClean="0">
                <a:solidFill>
                  <a:schemeClr val="bg1"/>
                </a:solidFill>
              </a:rPr>
              <a:t>Pokhara</a:t>
            </a:r>
            <a:r>
              <a:rPr lang="en-US" dirty="0" smtClean="0">
                <a:solidFill>
                  <a:schemeClr val="bg1"/>
                </a:solidFill>
              </a:rPr>
              <a:t>." </a:t>
            </a:r>
            <a:r>
              <a:rPr lang="en-US" i="1" dirty="0" smtClean="0">
                <a:solidFill>
                  <a:schemeClr val="bg1"/>
                </a:solidFill>
              </a:rPr>
              <a:t>Friendship Nepal Tours &amp; Travels - Nepal, Tours in Nepal, Nepal Tours, Travel Nepal, Nepal Travel, Nepal Tour, Tour Nepal, Tour to Nepal, Tour in Nepal, Tour Package, Nepal Trekking, Trekking Nepal, Nepal Map, Picture of Nepal, Trekking in Nepal, Visit Nepal, Nepal Trip, Trip to Nepal, Travel in Nepal</a:t>
            </a:r>
            <a:r>
              <a:rPr lang="en-US" dirty="0" smtClean="0">
                <a:solidFill>
                  <a:schemeClr val="bg1"/>
                </a:solidFill>
              </a:rPr>
              <a:t>. Web. 27 Jan. 2010. &lt;http://www.friendshipnepal.com/sightseeing_places/places_pokhara.php&gt;.</a:t>
            </a:r>
          </a:p>
          <a:p>
            <a:r>
              <a:rPr lang="en-US" dirty="0" smtClean="0">
                <a:solidFill>
                  <a:schemeClr val="bg1"/>
                </a:solidFill>
              </a:rPr>
              <a:t>"Places to visit in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bhaktapur</a:t>
            </a:r>
            <a:r>
              <a:rPr lang="en-US" dirty="0" smtClean="0">
                <a:solidFill>
                  <a:schemeClr val="bg1"/>
                </a:solidFill>
              </a:rPr>
              <a:t> durbar square, </a:t>
            </a:r>
            <a:r>
              <a:rPr lang="en-US" dirty="0" err="1" smtClean="0">
                <a:solidFill>
                  <a:schemeClr val="bg1"/>
                </a:solidFill>
              </a:rPr>
              <a:t>taumadhi</a:t>
            </a:r>
            <a:r>
              <a:rPr lang="en-US" dirty="0" smtClean="0">
                <a:solidFill>
                  <a:schemeClr val="bg1"/>
                </a:solidFill>
              </a:rPr>
              <a:t> square, </a:t>
            </a:r>
            <a:r>
              <a:rPr lang="en-US" dirty="0" err="1" smtClean="0">
                <a:solidFill>
                  <a:schemeClr val="bg1"/>
                </a:solidFill>
              </a:rPr>
              <a:t>Dattatreya</a:t>
            </a:r>
            <a:r>
              <a:rPr lang="en-US" dirty="0" smtClean="0">
                <a:solidFill>
                  <a:schemeClr val="bg1"/>
                </a:solidFill>
              </a:rPr>
              <a:t> Square, pottery square, </a:t>
            </a:r>
            <a:r>
              <a:rPr lang="en-US" dirty="0" err="1" smtClean="0">
                <a:solidFill>
                  <a:schemeClr val="bg1"/>
                </a:solidFill>
              </a:rPr>
              <a:t>Nyatapola</a:t>
            </a:r>
            <a:r>
              <a:rPr lang="en-US" dirty="0" smtClean="0">
                <a:solidFill>
                  <a:schemeClr val="bg1"/>
                </a:solidFill>
              </a:rPr>
              <a:t> Temple, national art gallery, </a:t>
            </a:r>
            <a:r>
              <a:rPr lang="en-US" dirty="0" err="1" smtClean="0">
                <a:solidFill>
                  <a:schemeClr val="bg1"/>
                </a:solidFill>
              </a:rPr>
              <a:t>bhairab</a:t>
            </a:r>
            <a:r>
              <a:rPr lang="en-US" dirty="0" smtClean="0">
                <a:solidFill>
                  <a:schemeClr val="bg1"/>
                </a:solidFill>
              </a:rPr>
              <a:t> temple, </a:t>
            </a:r>
            <a:r>
              <a:rPr lang="en-US" dirty="0" err="1" smtClean="0">
                <a:solidFill>
                  <a:schemeClr val="bg1"/>
                </a:solidFill>
              </a:rPr>
              <a:t>surya</a:t>
            </a:r>
            <a:r>
              <a:rPr lang="en-US" dirty="0" smtClean="0">
                <a:solidFill>
                  <a:schemeClr val="bg1"/>
                </a:solidFill>
              </a:rPr>
              <a:t> </a:t>
            </a:r>
            <a:r>
              <a:rPr lang="en-US" dirty="0" err="1" smtClean="0">
                <a:solidFill>
                  <a:schemeClr val="bg1"/>
                </a:solidFill>
              </a:rPr>
              <a:t>binayak</a:t>
            </a:r>
            <a:r>
              <a:rPr lang="en-US" dirty="0" smtClean="0">
                <a:solidFill>
                  <a:schemeClr val="bg1"/>
                </a:solidFill>
              </a:rPr>
              <a:t>, </a:t>
            </a:r>
            <a:r>
              <a:rPr lang="en-US" dirty="0" err="1" smtClean="0">
                <a:solidFill>
                  <a:schemeClr val="bg1"/>
                </a:solidFill>
              </a:rPr>
              <a:t>kamal</a:t>
            </a:r>
            <a:r>
              <a:rPr lang="en-US" dirty="0" smtClean="0">
                <a:solidFill>
                  <a:schemeClr val="bg1"/>
                </a:solidFill>
              </a:rPr>
              <a:t> </a:t>
            </a:r>
            <a:r>
              <a:rPr lang="en-US" dirty="0" err="1" smtClean="0">
                <a:solidFill>
                  <a:schemeClr val="bg1"/>
                </a:solidFill>
              </a:rPr>
              <a:t>binayak</a:t>
            </a:r>
            <a:r>
              <a:rPr lang="en-US" dirty="0" smtClean="0">
                <a:solidFill>
                  <a:schemeClr val="bg1"/>
                </a:solidFill>
              </a:rPr>
              <a:t> temple, </a:t>
            </a:r>
            <a:r>
              <a:rPr lang="en-US" dirty="0" err="1" smtClean="0">
                <a:solidFill>
                  <a:schemeClr val="bg1"/>
                </a:solidFill>
              </a:rPr>
              <a:t>hahuman</a:t>
            </a:r>
            <a:r>
              <a:rPr lang="en-US" dirty="0" smtClean="0">
                <a:solidFill>
                  <a:schemeClr val="bg1"/>
                </a:solidFill>
              </a:rPr>
              <a:t> </a:t>
            </a:r>
            <a:r>
              <a:rPr lang="en-US" dirty="0" err="1" smtClean="0">
                <a:solidFill>
                  <a:schemeClr val="bg1"/>
                </a:solidFill>
              </a:rPr>
              <a:t>ghat</a:t>
            </a:r>
            <a:r>
              <a:rPr lang="en-US" dirty="0" smtClean="0">
                <a:solidFill>
                  <a:schemeClr val="bg1"/>
                </a:solidFill>
              </a:rPr>
              <a:t>, </a:t>
            </a:r>
            <a:r>
              <a:rPr lang="en-US" dirty="0" err="1" smtClean="0">
                <a:solidFill>
                  <a:schemeClr val="bg1"/>
                </a:solidFill>
              </a:rPr>
              <a:t>nava</a:t>
            </a:r>
            <a:r>
              <a:rPr lang="en-US" dirty="0" smtClean="0">
                <a:solidFill>
                  <a:schemeClr val="bg1"/>
                </a:solidFill>
              </a:rPr>
              <a:t> </a:t>
            </a:r>
            <a:r>
              <a:rPr lang="en-US" dirty="0" err="1" smtClean="0">
                <a:solidFill>
                  <a:schemeClr val="bg1"/>
                </a:solidFill>
              </a:rPr>
              <a:t>durga</a:t>
            </a:r>
            <a:r>
              <a:rPr lang="en-US" dirty="0" smtClean="0">
                <a:solidFill>
                  <a:schemeClr val="bg1"/>
                </a:solidFill>
              </a:rPr>
              <a:t> temple, </a:t>
            </a:r>
            <a:r>
              <a:rPr lang="en-US" dirty="0" err="1" smtClean="0">
                <a:solidFill>
                  <a:schemeClr val="bg1"/>
                </a:solidFill>
              </a:rPr>
              <a:t>jitpur</a:t>
            </a:r>
            <a:r>
              <a:rPr lang="en-US" dirty="0" smtClean="0">
                <a:solidFill>
                  <a:schemeClr val="bg1"/>
                </a:solidFill>
              </a:rPr>
              <a:t> </a:t>
            </a:r>
            <a:r>
              <a:rPr lang="en-US" dirty="0" err="1" smtClean="0">
                <a:solidFill>
                  <a:schemeClr val="bg1"/>
                </a:solidFill>
              </a:rPr>
              <a:t>sudal</a:t>
            </a:r>
            <a:r>
              <a:rPr lang="en-US" dirty="0" smtClean="0">
                <a:solidFill>
                  <a:schemeClr val="bg1"/>
                </a:solidFill>
              </a:rPr>
              <a:t>, </a:t>
            </a:r>
            <a:r>
              <a:rPr lang="en-US" dirty="0" err="1" smtClean="0">
                <a:solidFill>
                  <a:schemeClr val="bg1"/>
                </a:solidFill>
              </a:rPr>
              <a:t>nagarkot,thimi</a:t>
            </a:r>
            <a:r>
              <a:rPr lang="en-US" dirty="0" smtClean="0">
                <a:solidFill>
                  <a:schemeClr val="bg1"/>
                </a:solidFill>
              </a:rPr>
              <a:t>, </a:t>
            </a:r>
            <a:r>
              <a:rPr lang="en-US" dirty="0" err="1" smtClean="0">
                <a:solidFill>
                  <a:schemeClr val="bg1"/>
                </a:solidFill>
              </a:rPr>
              <a:t>changu</a:t>
            </a:r>
            <a:r>
              <a:rPr lang="en-US" dirty="0" smtClean="0">
                <a:solidFill>
                  <a:schemeClr val="bg1"/>
                </a:solidFill>
              </a:rPr>
              <a:t> </a:t>
            </a:r>
            <a:r>
              <a:rPr lang="en-US" dirty="0" err="1" smtClean="0">
                <a:solidFill>
                  <a:schemeClr val="bg1"/>
                </a:solidFill>
              </a:rPr>
              <a:t>narayan</a:t>
            </a:r>
            <a:r>
              <a:rPr lang="en-US" dirty="0" smtClean="0">
                <a:solidFill>
                  <a:schemeClr val="bg1"/>
                </a:solidFill>
              </a:rPr>
              <a:t> temple, temples of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nepal</a:t>
            </a:r>
            <a:r>
              <a:rPr lang="en-US" dirty="0" smtClean="0">
                <a:solidFill>
                  <a:schemeClr val="bg1"/>
                </a:solidFill>
              </a:rPr>
              <a:t> </a:t>
            </a:r>
            <a:r>
              <a:rPr lang="en-US" dirty="0" err="1" smtClean="0">
                <a:solidFill>
                  <a:schemeClr val="bg1"/>
                </a:solidFill>
              </a:rPr>
              <a:t>bhaktapur</a:t>
            </a:r>
            <a:r>
              <a:rPr lang="en-US" dirty="0" smtClean="0">
                <a:solidFill>
                  <a:schemeClr val="bg1"/>
                </a:solidFill>
              </a:rPr>
              <a:t> city, places to stay, </a:t>
            </a:r>
            <a:r>
              <a:rPr lang="en-US" dirty="0" err="1" smtClean="0">
                <a:solidFill>
                  <a:schemeClr val="bg1"/>
                </a:solidFill>
              </a:rPr>
              <a:t>nepal</a:t>
            </a:r>
            <a:r>
              <a:rPr lang="en-US" dirty="0" smtClean="0">
                <a:solidFill>
                  <a:schemeClr val="bg1"/>
                </a:solidFill>
              </a:rPr>
              <a:t> </a:t>
            </a:r>
            <a:r>
              <a:rPr lang="en-US" dirty="0" err="1" smtClean="0">
                <a:solidFill>
                  <a:schemeClr val="bg1"/>
                </a:solidFill>
              </a:rPr>
              <a:t>bhaktapur</a:t>
            </a:r>
            <a:r>
              <a:rPr lang="en-US" dirty="0" smtClean="0">
                <a:solidFill>
                  <a:schemeClr val="bg1"/>
                </a:solidFill>
              </a:rPr>
              <a:t> pictures, about </a:t>
            </a:r>
            <a:r>
              <a:rPr lang="en-US" dirty="0" err="1" smtClean="0">
                <a:solidFill>
                  <a:schemeClr val="bg1"/>
                </a:solidFill>
              </a:rPr>
              <a:t>bhaktapur</a:t>
            </a:r>
            <a:r>
              <a:rPr lang="en-US" dirty="0" smtClean="0">
                <a:solidFill>
                  <a:schemeClr val="bg1"/>
                </a:solidFill>
              </a:rPr>
              <a:t>, hotels in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bhaktapur</a:t>
            </a:r>
            <a:r>
              <a:rPr lang="en-US" dirty="0" smtClean="0">
                <a:solidFill>
                  <a:schemeClr val="bg1"/>
                </a:solidFill>
              </a:rPr>
              <a:t> temples, shopping in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thankas</a:t>
            </a:r>
            <a:r>
              <a:rPr lang="en-US" dirty="0" smtClean="0">
                <a:solidFill>
                  <a:schemeClr val="bg1"/>
                </a:solidFill>
              </a:rPr>
              <a:t>, restaurants in </a:t>
            </a:r>
            <a:r>
              <a:rPr lang="en-US" dirty="0" err="1" smtClean="0">
                <a:solidFill>
                  <a:schemeClr val="bg1"/>
                </a:solidFill>
              </a:rPr>
              <a:t>bhaktapur</a:t>
            </a:r>
            <a:r>
              <a:rPr lang="en-US" dirty="0" smtClean="0">
                <a:solidFill>
                  <a:schemeClr val="bg1"/>
                </a:solidFill>
              </a:rPr>
              <a:t>, lodges in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bhaktapur</a:t>
            </a:r>
            <a:r>
              <a:rPr lang="en-US" dirty="0" smtClean="0">
                <a:solidFill>
                  <a:schemeClr val="bg1"/>
                </a:solidFill>
              </a:rPr>
              <a:t> hospital, </a:t>
            </a:r>
            <a:r>
              <a:rPr lang="en-US" dirty="0" err="1" smtClean="0">
                <a:solidFill>
                  <a:schemeClr val="bg1"/>
                </a:solidFill>
              </a:rPr>
              <a:t>bhaktapur</a:t>
            </a:r>
            <a:r>
              <a:rPr lang="en-US" dirty="0" smtClean="0">
                <a:solidFill>
                  <a:schemeClr val="bg1"/>
                </a:solidFill>
              </a:rPr>
              <a:t> police, taxi to </a:t>
            </a:r>
            <a:r>
              <a:rPr lang="en-US" dirty="0" err="1" smtClean="0">
                <a:solidFill>
                  <a:schemeClr val="bg1"/>
                </a:solidFill>
              </a:rPr>
              <a:t>bhaktapur</a:t>
            </a:r>
            <a:r>
              <a:rPr lang="en-US" dirty="0" smtClean="0">
                <a:solidFill>
                  <a:schemeClr val="bg1"/>
                </a:solidFill>
              </a:rPr>
              <a:t>, tradition of </a:t>
            </a:r>
            <a:r>
              <a:rPr lang="en-US" dirty="0" err="1" smtClean="0">
                <a:solidFill>
                  <a:schemeClr val="bg1"/>
                </a:solidFill>
              </a:rPr>
              <a:t>bhaktapur</a:t>
            </a:r>
            <a:r>
              <a:rPr lang="en-US" dirty="0" smtClean="0">
                <a:solidFill>
                  <a:schemeClr val="bg1"/>
                </a:solidFill>
              </a:rPr>
              <a:t>, culture of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bhaktapur</a:t>
            </a:r>
            <a:r>
              <a:rPr lang="en-US" dirty="0" smtClean="0">
                <a:solidFill>
                  <a:schemeClr val="bg1"/>
                </a:solidFill>
              </a:rPr>
              <a:t> dance, </a:t>
            </a:r>
            <a:r>
              <a:rPr lang="en-US" dirty="0" err="1" smtClean="0">
                <a:solidFill>
                  <a:schemeClr val="bg1"/>
                </a:solidFill>
              </a:rPr>
              <a:t>bhaktaur</a:t>
            </a:r>
            <a:r>
              <a:rPr lang="en-US" dirty="0" smtClean="0">
                <a:solidFill>
                  <a:schemeClr val="bg1"/>
                </a:solidFill>
              </a:rPr>
              <a:t> people, bus to </a:t>
            </a:r>
            <a:r>
              <a:rPr lang="en-US" dirty="0" err="1" smtClean="0">
                <a:solidFill>
                  <a:schemeClr val="bg1"/>
                </a:solidFill>
              </a:rPr>
              <a:t>bhaktapur</a:t>
            </a:r>
            <a:r>
              <a:rPr lang="en-US" dirty="0" smtClean="0">
                <a:solidFill>
                  <a:schemeClr val="bg1"/>
                </a:solidFill>
              </a:rPr>
              <a:t>, how to go to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bhaktapur</a:t>
            </a:r>
            <a:r>
              <a:rPr lang="en-US" dirty="0" smtClean="0">
                <a:solidFill>
                  <a:schemeClr val="bg1"/>
                </a:solidFill>
              </a:rPr>
              <a:t> trekking, </a:t>
            </a:r>
            <a:r>
              <a:rPr lang="en-US" dirty="0" err="1" smtClean="0">
                <a:solidFill>
                  <a:schemeClr val="bg1"/>
                </a:solidFill>
              </a:rPr>
              <a:t>bhaktapur</a:t>
            </a:r>
            <a:r>
              <a:rPr lang="en-US" dirty="0" smtClean="0">
                <a:solidFill>
                  <a:schemeClr val="bg1"/>
                </a:solidFill>
              </a:rPr>
              <a:t> travel, </a:t>
            </a:r>
            <a:r>
              <a:rPr lang="en-US" dirty="0" err="1" smtClean="0">
                <a:solidFill>
                  <a:schemeClr val="bg1"/>
                </a:solidFill>
              </a:rPr>
              <a:t>nagarkot</a:t>
            </a:r>
            <a:r>
              <a:rPr lang="en-US" dirty="0" smtClean="0">
                <a:solidFill>
                  <a:schemeClr val="bg1"/>
                </a:solidFill>
              </a:rPr>
              <a:t> hotels, hotels in </a:t>
            </a:r>
            <a:r>
              <a:rPr lang="en-US" dirty="0" err="1" smtClean="0">
                <a:solidFill>
                  <a:schemeClr val="bg1"/>
                </a:solidFill>
              </a:rPr>
              <a:t>nagarkot</a:t>
            </a:r>
            <a:r>
              <a:rPr lang="en-US" dirty="0" smtClean="0">
                <a:solidFill>
                  <a:schemeClr val="bg1"/>
                </a:solidFill>
              </a:rPr>
              <a:t>, </a:t>
            </a:r>
            <a:r>
              <a:rPr lang="en-US" dirty="0" err="1" smtClean="0">
                <a:solidFill>
                  <a:schemeClr val="bg1"/>
                </a:solidFill>
              </a:rPr>
              <a:t>nagarkot</a:t>
            </a:r>
            <a:r>
              <a:rPr lang="en-US" dirty="0" smtClean="0">
                <a:solidFill>
                  <a:schemeClr val="bg1"/>
                </a:solidFill>
              </a:rPr>
              <a:t> view, sun rise sun set in </a:t>
            </a:r>
            <a:r>
              <a:rPr lang="en-US" dirty="0" err="1" smtClean="0">
                <a:solidFill>
                  <a:schemeClr val="bg1"/>
                </a:solidFill>
              </a:rPr>
              <a:t>nagarkot</a:t>
            </a:r>
            <a:r>
              <a:rPr lang="en-US" dirty="0" smtClean="0">
                <a:solidFill>
                  <a:schemeClr val="bg1"/>
                </a:solidFill>
              </a:rPr>
              <a:t>, information about </a:t>
            </a:r>
            <a:r>
              <a:rPr lang="en-US" dirty="0" err="1" smtClean="0">
                <a:solidFill>
                  <a:schemeClr val="bg1"/>
                </a:solidFill>
              </a:rPr>
              <a:t>bhaktapur</a:t>
            </a:r>
            <a:r>
              <a:rPr lang="en-US" dirty="0" smtClean="0">
                <a:solidFill>
                  <a:schemeClr val="bg1"/>
                </a:solidFill>
              </a:rPr>
              <a:t>, </a:t>
            </a:r>
            <a:r>
              <a:rPr lang="en-US" dirty="0" err="1" smtClean="0">
                <a:solidFill>
                  <a:schemeClr val="bg1"/>
                </a:solidFill>
              </a:rPr>
              <a:t>bhaktapur</a:t>
            </a:r>
            <a:r>
              <a:rPr lang="en-US" dirty="0" smtClean="0">
                <a:solidFill>
                  <a:schemeClr val="bg1"/>
                </a:solidFill>
              </a:rPr>
              <a:t> places to see, </a:t>
            </a:r>
            <a:r>
              <a:rPr lang="en-US" dirty="0" err="1" smtClean="0">
                <a:solidFill>
                  <a:schemeClr val="bg1"/>
                </a:solidFill>
              </a:rPr>
              <a:t>nepal</a:t>
            </a:r>
            <a:r>
              <a:rPr lang="en-US" dirty="0" smtClean="0">
                <a:solidFill>
                  <a:schemeClr val="bg1"/>
                </a:solidFill>
              </a:rPr>
              <a:t> trekking, trekking in </a:t>
            </a:r>
            <a:r>
              <a:rPr lang="en-US" dirty="0" err="1" smtClean="0">
                <a:solidFill>
                  <a:schemeClr val="bg1"/>
                </a:solidFill>
              </a:rPr>
              <a:t>nepal</a:t>
            </a:r>
            <a:r>
              <a:rPr lang="en-US" dirty="0" smtClean="0">
                <a:solidFill>
                  <a:schemeClr val="bg1"/>
                </a:solidFill>
              </a:rPr>
              <a:t>, </a:t>
            </a:r>
            <a:r>
              <a:rPr lang="en-US" dirty="0" err="1" smtClean="0">
                <a:solidFill>
                  <a:schemeClr val="bg1"/>
                </a:solidFill>
              </a:rPr>
              <a:t>nepal</a:t>
            </a:r>
            <a:r>
              <a:rPr lang="en-US" dirty="0" smtClean="0">
                <a:solidFill>
                  <a:schemeClr val="bg1"/>
                </a:solidFill>
              </a:rPr>
              <a:t> trek, </a:t>
            </a:r>
            <a:r>
              <a:rPr lang="en-US" dirty="0" err="1" smtClean="0">
                <a:solidFill>
                  <a:schemeClr val="bg1"/>
                </a:solidFill>
              </a:rPr>
              <a:t>nepal</a:t>
            </a:r>
            <a:r>
              <a:rPr lang="en-US" dirty="0" smtClean="0">
                <a:solidFill>
                  <a:schemeClr val="bg1"/>
                </a:solidFill>
              </a:rPr>
              <a:t> hike, </a:t>
            </a:r>
            <a:r>
              <a:rPr lang="en-US" dirty="0" err="1" smtClean="0">
                <a:solidFill>
                  <a:schemeClr val="bg1"/>
                </a:solidFill>
              </a:rPr>
              <a:t>annapurna</a:t>
            </a:r>
            <a:r>
              <a:rPr lang="en-US" dirty="0" smtClean="0">
                <a:solidFill>
                  <a:schemeClr val="bg1"/>
                </a:solidFill>
              </a:rPr>
              <a:t> trek, </a:t>
            </a:r>
            <a:r>
              <a:rPr lang="en-US" dirty="0" err="1" smtClean="0">
                <a:solidFill>
                  <a:schemeClr val="bg1"/>
                </a:solidFill>
              </a:rPr>
              <a:t>everest</a:t>
            </a:r>
            <a:r>
              <a:rPr lang="en-US" dirty="0" smtClean="0">
                <a:solidFill>
                  <a:schemeClr val="bg1"/>
                </a:solidFill>
              </a:rPr>
              <a:t> trek, trek to </a:t>
            </a:r>
            <a:r>
              <a:rPr lang="en-US" dirty="0" err="1" smtClean="0">
                <a:solidFill>
                  <a:schemeClr val="bg1"/>
                </a:solidFill>
              </a:rPr>
              <a:t>nepal</a:t>
            </a:r>
            <a:r>
              <a:rPr lang="en-US" dirty="0" smtClean="0">
                <a:solidFill>
                  <a:schemeClr val="bg1"/>
                </a:solidFill>
              </a:rPr>
              <a:t>, </a:t>
            </a:r>
            <a:r>
              <a:rPr lang="en-US" dirty="0" err="1" smtClean="0">
                <a:solidFill>
                  <a:schemeClr val="bg1"/>
                </a:solidFill>
              </a:rPr>
              <a:t>helambu</a:t>
            </a:r>
            <a:r>
              <a:rPr lang="en-US" dirty="0" smtClean="0">
                <a:solidFill>
                  <a:schemeClr val="bg1"/>
                </a:solidFill>
              </a:rPr>
              <a:t> trek, </a:t>
            </a:r>
            <a:r>
              <a:rPr lang="en-US" dirty="0" err="1" smtClean="0">
                <a:solidFill>
                  <a:schemeClr val="bg1"/>
                </a:solidFill>
              </a:rPr>
              <a:t>nepal</a:t>
            </a:r>
            <a:r>
              <a:rPr lang="en-US" dirty="0" smtClean="0">
                <a:solidFill>
                  <a:schemeClr val="bg1"/>
                </a:solidFill>
              </a:rPr>
              <a:t> hiking, hiking in </a:t>
            </a:r>
            <a:r>
              <a:rPr lang="en-US" dirty="0" err="1" smtClean="0">
                <a:solidFill>
                  <a:schemeClr val="bg1"/>
                </a:solidFill>
              </a:rPr>
              <a:t>nepal</a:t>
            </a:r>
            <a:r>
              <a:rPr lang="en-US" dirty="0" smtClean="0">
                <a:solidFill>
                  <a:schemeClr val="bg1"/>
                </a:solidFill>
              </a:rPr>
              <a:t>, trekking in </a:t>
            </a:r>
            <a:r>
              <a:rPr lang="en-US" dirty="0" err="1" smtClean="0">
                <a:solidFill>
                  <a:schemeClr val="bg1"/>
                </a:solidFill>
              </a:rPr>
              <a:t>nepal</a:t>
            </a:r>
            <a:r>
              <a:rPr lang="en-US" dirty="0" smtClean="0">
                <a:solidFill>
                  <a:schemeClr val="bg1"/>
                </a:solidFill>
              </a:rPr>
              <a:t>." </a:t>
            </a:r>
            <a:r>
              <a:rPr lang="en-US" i="1" dirty="0" smtClean="0">
                <a:solidFill>
                  <a:schemeClr val="bg1"/>
                </a:solidFill>
              </a:rPr>
              <a:t>::</a:t>
            </a:r>
            <a:r>
              <a:rPr lang="en-US" i="1" dirty="0" err="1" smtClean="0">
                <a:solidFill>
                  <a:schemeClr val="bg1"/>
                </a:solidFill>
              </a:rPr>
              <a:t>Bhaktapur</a:t>
            </a:r>
            <a:r>
              <a:rPr lang="en-US" i="1" dirty="0" smtClean="0">
                <a:solidFill>
                  <a:schemeClr val="bg1"/>
                </a:solidFill>
              </a:rPr>
              <a:t> Online ::.- about </a:t>
            </a:r>
            <a:r>
              <a:rPr lang="en-US" i="1" dirty="0" err="1" smtClean="0">
                <a:solidFill>
                  <a:schemeClr val="bg1"/>
                </a:solidFill>
              </a:rPr>
              <a:t>bhaktapur</a:t>
            </a:r>
            <a:r>
              <a:rPr lang="en-US" i="1" dirty="0" smtClean="0">
                <a:solidFill>
                  <a:schemeClr val="bg1"/>
                </a:solidFill>
              </a:rPr>
              <a:t>, hotels in </a:t>
            </a:r>
            <a:r>
              <a:rPr lang="en-US" i="1" dirty="0" err="1" smtClean="0">
                <a:solidFill>
                  <a:schemeClr val="bg1"/>
                </a:solidFill>
              </a:rPr>
              <a:t>bhaktapur</a:t>
            </a:r>
            <a:r>
              <a:rPr lang="en-US" i="1" dirty="0" smtClean="0">
                <a:solidFill>
                  <a:schemeClr val="bg1"/>
                </a:solidFill>
              </a:rPr>
              <a:t>, </a:t>
            </a:r>
            <a:r>
              <a:rPr lang="en-US" i="1" dirty="0" err="1" smtClean="0">
                <a:solidFill>
                  <a:schemeClr val="bg1"/>
                </a:solidFill>
              </a:rPr>
              <a:t>bhaktapur</a:t>
            </a:r>
            <a:r>
              <a:rPr lang="en-US" i="1" dirty="0" smtClean="0">
                <a:solidFill>
                  <a:schemeClr val="bg1"/>
                </a:solidFill>
              </a:rPr>
              <a:t> temples, shopping in </a:t>
            </a:r>
            <a:r>
              <a:rPr lang="en-US" i="1" dirty="0" err="1" smtClean="0">
                <a:solidFill>
                  <a:schemeClr val="bg1"/>
                </a:solidFill>
              </a:rPr>
              <a:t>bhaktapur</a:t>
            </a:r>
            <a:r>
              <a:rPr lang="en-US" i="1" dirty="0" smtClean="0">
                <a:solidFill>
                  <a:schemeClr val="bg1"/>
                </a:solidFill>
              </a:rPr>
              <a:t>, </a:t>
            </a:r>
            <a:r>
              <a:rPr lang="en-US" i="1" dirty="0" err="1" smtClean="0">
                <a:solidFill>
                  <a:schemeClr val="bg1"/>
                </a:solidFill>
              </a:rPr>
              <a:t>bhaktapur</a:t>
            </a:r>
            <a:r>
              <a:rPr lang="en-US" i="1" dirty="0" smtClean="0">
                <a:solidFill>
                  <a:schemeClr val="bg1"/>
                </a:solidFill>
              </a:rPr>
              <a:t> </a:t>
            </a:r>
            <a:r>
              <a:rPr lang="en-US" i="1" dirty="0" err="1" smtClean="0">
                <a:solidFill>
                  <a:schemeClr val="bg1"/>
                </a:solidFill>
              </a:rPr>
              <a:t>thankas</a:t>
            </a:r>
            <a:r>
              <a:rPr lang="en-US" i="1" dirty="0" smtClean="0">
                <a:solidFill>
                  <a:schemeClr val="bg1"/>
                </a:solidFill>
              </a:rPr>
              <a:t>, restaurants in </a:t>
            </a:r>
            <a:r>
              <a:rPr lang="en-US" i="1" dirty="0" err="1" smtClean="0">
                <a:solidFill>
                  <a:schemeClr val="bg1"/>
                </a:solidFill>
              </a:rPr>
              <a:t>bhaktapur</a:t>
            </a:r>
            <a:r>
              <a:rPr lang="en-US" i="1" dirty="0" smtClean="0">
                <a:solidFill>
                  <a:schemeClr val="bg1"/>
                </a:solidFill>
              </a:rPr>
              <a:t>, lodges in </a:t>
            </a:r>
            <a:r>
              <a:rPr lang="en-US" i="1" dirty="0" err="1" smtClean="0">
                <a:solidFill>
                  <a:schemeClr val="bg1"/>
                </a:solidFill>
              </a:rPr>
              <a:t>bhaktapur</a:t>
            </a:r>
            <a:r>
              <a:rPr lang="en-US" i="1" dirty="0" smtClean="0">
                <a:solidFill>
                  <a:schemeClr val="bg1"/>
                </a:solidFill>
              </a:rPr>
              <a:t>, </a:t>
            </a:r>
            <a:r>
              <a:rPr lang="en-US" i="1" dirty="0" err="1" smtClean="0">
                <a:solidFill>
                  <a:schemeClr val="bg1"/>
                </a:solidFill>
              </a:rPr>
              <a:t>bhaktapur</a:t>
            </a:r>
            <a:r>
              <a:rPr lang="en-US" i="1" dirty="0" smtClean="0">
                <a:solidFill>
                  <a:schemeClr val="bg1"/>
                </a:solidFill>
              </a:rPr>
              <a:t> hospital, </a:t>
            </a:r>
            <a:r>
              <a:rPr lang="en-US" i="1" dirty="0" err="1" smtClean="0">
                <a:solidFill>
                  <a:schemeClr val="bg1"/>
                </a:solidFill>
              </a:rPr>
              <a:t>bhaktapur</a:t>
            </a:r>
            <a:r>
              <a:rPr lang="en-US" i="1" dirty="0" smtClean="0">
                <a:solidFill>
                  <a:schemeClr val="bg1"/>
                </a:solidFill>
              </a:rPr>
              <a:t> police, taxi to </a:t>
            </a:r>
            <a:r>
              <a:rPr lang="en-US" i="1" dirty="0" err="1" smtClean="0">
                <a:solidFill>
                  <a:schemeClr val="bg1"/>
                </a:solidFill>
              </a:rPr>
              <a:t>bhaktapur</a:t>
            </a:r>
            <a:r>
              <a:rPr lang="en-US" i="1" dirty="0" smtClean="0">
                <a:solidFill>
                  <a:schemeClr val="bg1"/>
                </a:solidFill>
              </a:rPr>
              <a:t>, tradition of </a:t>
            </a:r>
            <a:r>
              <a:rPr lang="en-US" i="1" dirty="0" err="1" smtClean="0">
                <a:solidFill>
                  <a:schemeClr val="bg1"/>
                </a:solidFill>
              </a:rPr>
              <a:t>bhaktapur</a:t>
            </a:r>
            <a:r>
              <a:rPr lang="en-US" i="1" dirty="0" smtClean="0">
                <a:solidFill>
                  <a:schemeClr val="bg1"/>
                </a:solidFill>
              </a:rPr>
              <a:t>, culture of </a:t>
            </a:r>
            <a:r>
              <a:rPr lang="en-US" i="1" dirty="0" err="1" smtClean="0">
                <a:solidFill>
                  <a:schemeClr val="bg1"/>
                </a:solidFill>
              </a:rPr>
              <a:t>bhaktapur</a:t>
            </a:r>
            <a:r>
              <a:rPr lang="en-US" i="1" dirty="0" smtClean="0">
                <a:solidFill>
                  <a:schemeClr val="bg1"/>
                </a:solidFill>
              </a:rPr>
              <a:t>, </a:t>
            </a:r>
            <a:r>
              <a:rPr lang="en-US" i="1" dirty="0" err="1" smtClean="0">
                <a:solidFill>
                  <a:schemeClr val="bg1"/>
                </a:solidFill>
              </a:rPr>
              <a:t>bhaktapur</a:t>
            </a:r>
            <a:r>
              <a:rPr lang="en-US" i="1" dirty="0" smtClean="0">
                <a:solidFill>
                  <a:schemeClr val="bg1"/>
                </a:solidFill>
              </a:rPr>
              <a:t> dance, </a:t>
            </a:r>
            <a:r>
              <a:rPr lang="en-US" i="1" dirty="0" err="1" smtClean="0">
                <a:solidFill>
                  <a:schemeClr val="bg1"/>
                </a:solidFill>
              </a:rPr>
              <a:t>bhaktaur</a:t>
            </a:r>
            <a:r>
              <a:rPr lang="en-US" i="1" dirty="0" smtClean="0">
                <a:solidFill>
                  <a:schemeClr val="bg1"/>
                </a:solidFill>
              </a:rPr>
              <a:t> people, bus to </a:t>
            </a:r>
            <a:r>
              <a:rPr lang="en-US" i="1" dirty="0" err="1" smtClean="0">
                <a:solidFill>
                  <a:schemeClr val="bg1"/>
                </a:solidFill>
              </a:rPr>
              <a:t>bhaktapur</a:t>
            </a:r>
            <a:r>
              <a:rPr lang="en-US" i="1" dirty="0" smtClean="0">
                <a:solidFill>
                  <a:schemeClr val="bg1"/>
                </a:solidFill>
              </a:rPr>
              <a:t>, how to go to </a:t>
            </a:r>
            <a:r>
              <a:rPr lang="en-US" i="1" dirty="0" err="1" smtClean="0">
                <a:solidFill>
                  <a:schemeClr val="bg1"/>
                </a:solidFill>
              </a:rPr>
              <a:t>bhaktapur</a:t>
            </a:r>
            <a:r>
              <a:rPr lang="en-US" i="1" dirty="0" smtClean="0">
                <a:solidFill>
                  <a:schemeClr val="bg1"/>
                </a:solidFill>
              </a:rPr>
              <a:t>, </a:t>
            </a:r>
            <a:r>
              <a:rPr lang="en-US" i="1" dirty="0" err="1" smtClean="0">
                <a:solidFill>
                  <a:schemeClr val="bg1"/>
                </a:solidFill>
              </a:rPr>
              <a:t>bhaktapur</a:t>
            </a:r>
            <a:r>
              <a:rPr lang="en-US" i="1" dirty="0" smtClean="0">
                <a:solidFill>
                  <a:schemeClr val="bg1"/>
                </a:solidFill>
              </a:rPr>
              <a:t> trekking, </a:t>
            </a:r>
            <a:r>
              <a:rPr lang="en-US" i="1" dirty="0" err="1" smtClean="0">
                <a:solidFill>
                  <a:schemeClr val="bg1"/>
                </a:solidFill>
              </a:rPr>
              <a:t>bhaktapur</a:t>
            </a:r>
            <a:r>
              <a:rPr lang="en-US" i="1" dirty="0" smtClean="0">
                <a:solidFill>
                  <a:schemeClr val="bg1"/>
                </a:solidFill>
              </a:rPr>
              <a:t> travel, </a:t>
            </a:r>
            <a:r>
              <a:rPr lang="en-US" i="1" dirty="0" err="1" smtClean="0">
                <a:solidFill>
                  <a:schemeClr val="bg1"/>
                </a:solidFill>
              </a:rPr>
              <a:t>nagarkot</a:t>
            </a:r>
            <a:r>
              <a:rPr lang="en-US" i="1" dirty="0" smtClean="0">
                <a:solidFill>
                  <a:schemeClr val="bg1"/>
                </a:solidFill>
              </a:rPr>
              <a:t> hotels, hotels in </a:t>
            </a:r>
            <a:r>
              <a:rPr lang="en-US" i="1" dirty="0" err="1" smtClean="0">
                <a:solidFill>
                  <a:schemeClr val="bg1"/>
                </a:solidFill>
              </a:rPr>
              <a:t>nagarkot</a:t>
            </a:r>
            <a:r>
              <a:rPr lang="en-US" i="1" dirty="0" smtClean="0">
                <a:solidFill>
                  <a:schemeClr val="bg1"/>
                </a:solidFill>
              </a:rPr>
              <a:t>, </a:t>
            </a:r>
            <a:r>
              <a:rPr lang="en-US" i="1" dirty="0" err="1" smtClean="0">
                <a:solidFill>
                  <a:schemeClr val="bg1"/>
                </a:solidFill>
              </a:rPr>
              <a:t>nagarkot</a:t>
            </a:r>
            <a:r>
              <a:rPr lang="en-US" i="1" dirty="0" smtClean="0">
                <a:solidFill>
                  <a:schemeClr val="bg1"/>
                </a:solidFill>
              </a:rPr>
              <a:t> view, sun rise sun set in </a:t>
            </a:r>
            <a:r>
              <a:rPr lang="en-US" i="1" dirty="0" err="1" smtClean="0">
                <a:solidFill>
                  <a:schemeClr val="bg1"/>
                </a:solidFill>
              </a:rPr>
              <a:t>nagarkot</a:t>
            </a:r>
            <a:r>
              <a:rPr lang="en-US" i="1" dirty="0" smtClean="0">
                <a:solidFill>
                  <a:schemeClr val="bg1"/>
                </a:solidFill>
              </a:rPr>
              <a:t>, information about </a:t>
            </a:r>
            <a:r>
              <a:rPr lang="en-US" i="1" dirty="0" err="1" smtClean="0">
                <a:solidFill>
                  <a:schemeClr val="bg1"/>
                </a:solidFill>
              </a:rPr>
              <a:t>bhaktapur</a:t>
            </a:r>
            <a:r>
              <a:rPr lang="en-US" i="1" dirty="0" smtClean="0">
                <a:solidFill>
                  <a:schemeClr val="bg1"/>
                </a:solidFill>
              </a:rPr>
              <a:t>, </a:t>
            </a:r>
            <a:r>
              <a:rPr lang="en-US" i="1" dirty="0" err="1" smtClean="0">
                <a:solidFill>
                  <a:schemeClr val="bg1"/>
                </a:solidFill>
              </a:rPr>
              <a:t>bhaktapur</a:t>
            </a:r>
            <a:r>
              <a:rPr lang="en-US" i="1" dirty="0" smtClean="0">
                <a:solidFill>
                  <a:schemeClr val="bg1"/>
                </a:solidFill>
              </a:rPr>
              <a:t> places to see, </a:t>
            </a:r>
            <a:r>
              <a:rPr lang="en-US" i="1" dirty="0" err="1" smtClean="0">
                <a:solidFill>
                  <a:schemeClr val="bg1"/>
                </a:solidFill>
              </a:rPr>
              <a:t>nepal</a:t>
            </a:r>
            <a:r>
              <a:rPr lang="en-US" i="1" dirty="0" smtClean="0">
                <a:solidFill>
                  <a:schemeClr val="bg1"/>
                </a:solidFill>
              </a:rPr>
              <a:t> trekking, trekking in </a:t>
            </a:r>
            <a:r>
              <a:rPr lang="en-US" i="1" dirty="0" err="1" smtClean="0">
                <a:solidFill>
                  <a:schemeClr val="bg1"/>
                </a:solidFill>
              </a:rPr>
              <a:t>nepal</a:t>
            </a:r>
            <a:r>
              <a:rPr lang="en-US" i="1" dirty="0" smtClean="0">
                <a:solidFill>
                  <a:schemeClr val="bg1"/>
                </a:solidFill>
              </a:rPr>
              <a:t>, </a:t>
            </a:r>
            <a:r>
              <a:rPr lang="en-US" i="1" dirty="0" err="1" smtClean="0">
                <a:solidFill>
                  <a:schemeClr val="bg1"/>
                </a:solidFill>
              </a:rPr>
              <a:t>nepal</a:t>
            </a:r>
            <a:r>
              <a:rPr lang="en-US" i="1" dirty="0" smtClean="0">
                <a:solidFill>
                  <a:schemeClr val="bg1"/>
                </a:solidFill>
              </a:rPr>
              <a:t> trek, </a:t>
            </a:r>
            <a:r>
              <a:rPr lang="en-US" i="1" dirty="0" err="1" smtClean="0">
                <a:solidFill>
                  <a:schemeClr val="bg1"/>
                </a:solidFill>
              </a:rPr>
              <a:t>nepal</a:t>
            </a:r>
            <a:r>
              <a:rPr lang="en-US" i="1" dirty="0" smtClean="0">
                <a:solidFill>
                  <a:schemeClr val="bg1"/>
                </a:solidFill>
              </a:rPr>
              <a:t> hike, </a:t>
            </a:r>
            <a:r>
              <a:rPr lang="en-US" i="1" dirty="0" err="1" smtClean="0">
                <a:solidFill>
                  <a:schemeClr val="bg1"/>
                </a:solidFill>
              </a:rPr>
              <a:t>annapurna</a:t>
            </a:r>
            <a:r>
              <a:rPr lang="en-US" i="1" dirty="0" smtClean="0">
                <a:solidFill>
                  <a:schemeClr val="bg1"/>
                </a:solidFill>
              </a:rPr>
              <a:t> trek, </a:t>
            </a:r>
            <a:r>
              <a:rPr lang="en-US" i="1" dirty="0" err="1" smtClean="0">
                <a:solidFill>
                  <a:schemeClr val="bg1"/>
                </a:solidFill>
              </a:rPr>
              <a:t>everest</a:t>
            </a:r>
            <a:r>
              <a:rPr lang="en-US" i="1" dirty="0" smtClean="0">
                <a:solidFill>
                  <a:schemeClr val="bg1"/>
                </a:solidFill>
              </a:rPr>
              <a:t> trek, trek to </a:t>
            </a:r>
            <a:r>
              <a:rPr lang="en-US" i="1" dirty="0" err="1" smtClean="0">
                <a:solidFill>
                  <a:schemeClr val="bg1"/>
                </a:solidFill>
              </a:rPr>
              <a:t>nepal</a:t>
            </a:r>
            <a:r>
              <a:rPr lang="en-US" i="1" dirty="0" smtClean="0">
                <a:solidFill>
                  <a:schemeClr val="bg1"/>
                </a:solidFill>
              </a:rPr>
              <a:t>, </a:t>
            </a:r>
            <a:r>
              <a:rPr lang="en-US" i="1" dirty="0" err="1" smtClean="0">
                <a:solidFill>
                  <a:schemeClr val="bg1"/>
                </a:solidFill>
              </a:rPr>
              <a:t>helambu</a:t>
            </a:r>
            <a:r>
              <a:rPr lang="en-US" i="1" dirty="0" smtClean="0">
                <a:solidFill>
                  <a:schemeClr val="bg1"/>
                </a:solidFill>
              </a:rPr>
              <a:t> trek, </a:t>
            </a:r>
            <a:r>
              <a:rPr lang="en-US" i="1" dirty="0" err="1" smtClean="0">
                <a:solidFill>
                  <a:schemeClr val="bg1"/>
                </a:solidFill>
              </a:rPr>
              <a:t>nepal</a:t>
            </a:r>
            <a:r>
              <a:rPr lang="en-US" i="1" dirty="0" smtClean="0">
                <a:solidFill>
                  <a:schemeClr val="bg1"/>
                </a:solidFill>
              </a:rPr>
              <a:t> hiking, hiking in </a:t>
            </a:r>
            <a:r>
              <a:rPr lang="en-US" i="1" dirty="0" err="1" smtClean="0">
                <a:solidFill>
                  <a:schemeClr val="bg1"/>
                </a:solidFill>
              </a:rPr>
              <a:t>nepal</a:t>
            </a:r>
            <a:r>
              <a:rPr lang="en-US" i="1" dirty="0" smtClean="0">
                <a:solidFill>
                  <a:schemeClr val="bg1"/>
                </a:solidFill>
              </a:rPr>
              <a:t>, trekking in </a:t>
            </a:r>
            <a:r>
              <a:rPr lang="en-US" i="1" dirty="0" err="1" smtClean="0">
                <a:solidFill>
                  <a:schemeClr val="bg1"/>
                </a:solidFill>
              </a:rPr>
              <a:t>nepal</a:t>
            </a:r>
            <a:r>
              <a:rPr lang="en-US" dirty="0" smtClean="0">
                <a:solidFill>
                  <a:schemeClr val="bg1"/>
                </a:solidFill>
              </a:rPr>
              <a:t>. Web. 28 Jan. 2010. &lt;http://www.bhaktapuronline.com/places%20to%20visit.htm&gt;.</a:t>
            </a:r>
          </a:p>
          <a:p>
            <a:r>
              <a:rPr lang="en-US" dirty="0" smtClean="0">
                <a:solidFill>
                  <a:schemeClr val="bg1"/>
                </a:solidFill>
              </a:rPr>
              <a:t>"Sightseeing places in Nepal, Places to see in, </a:t>
            </a:r>
            <a:r>
              <a:rPr lang="en-US" dirty="0" err="1" smtClean="0">
                <a:solidFill>
                  <a:schemeClr val="bg1"/>
                </a:solidFill>
              </a:rPr>
              <a:t>Nagarkot</a:t>
            </a:r>
            <a:r>
              <a:rPr lang="en-US" dirty="0" smtClean="0">
                <a:solidFill>
                  <a:schemeClr val="bg1"/>
                </a:solidFill>
              </a:rPr>
              <a:t>, </a:t>
            </a:r>
            <a:r>
              <a:rPr lang="en-US" dirty="0" err="1" smtClean="0">
                <a:solidFill>
                  <a:schemeClr val="bg1"/>
                </a:solidFill>
              </a:rPr>
              <a:t>Pokhara</a:t>
            </a:r>
            <a:r>
              <a:rPr lang="en-US" dirty="0" smtClean="0">
                <a:solidFill>
                  <a:schemeClr val="bg1"/>
                </a:solidFill>
              </a:rPr>
              <a:t>, </a:t>
            </a:r>
            <a:r>
              <a:rPr lang="en-US" dirty="0" err="1" smtClean="0">
                <a:solidFill>
                  <a:schemeClr val="bg1"/>
                </a:solidFill>
              </a:rPr>
              <a:t>Dhulikhel</a:t>
            </a:r>
            <a:r>
              <a:rPr lang="en-US" dirty="0" smtClean="0">
                <a:solidFill>
                  <a:schemeClr val="bg1"/>
                </a:solidFill>
              </a:rPr>
              <a:t>, </a:t>
            </a:r>
            <a:r>
              <a:rPr lang="en-US" dirty="0" err="1" smtClean="0">
                <a:solidFill>
                  <a:schemeClr val="bg1"/>
                </a:solidFill>
              </a:rPr>
              <a:t>Kritipur</a:t>
            </a:r>
            <a:r>
              <a:rPr lang="en-US" dirty="0" smtClean="0">
                <a:solidFill>
                  <a:schemeClr val="bg1"/>
                </a:solidFill>
              </a:rPr>
              <a:t>, Daman, </a:t>
            </a:r>
            <a:r>
              <a:rPr lang="en-US" dirty="0" err="1" smtClean="0">
                <a:solidFill>
                  <a:schemeClr val="bg1"/>
                </a:solidFill>
              </a:rPr>
              <a:t>Nuwakot</a:t>
            </a:r>
            <a:r>
              <a:rPr lang="en-US" dirty="0" smtClean="0">
                <a:solidFill>
                  <a:schemeClr val="bg1"/>
                </a:solidFill>
              </a:rPr>
              <a:t>, </a:t>
            </a:r>
            <a:r>
              <a:rPr lang="en-US" dirty="0" err="1" smtClean="0">
                <a:solidFill>
                  <a:schemeClr val="bg1"/>
                </a:solidFill>
              </a:rPr>
              <a:t>Gurkha</a:t>
            </a:r>
            <a:r>
              <a:rPr lang="en-US" dirty="0" smtClean="0">
                <a:solidFill>
                  <a:schemeClr val="bg1"/>
                </a:solidFill>
              </a:rPr>
              <a:t>, </a:t>
            </a:r>
            <a:r>
              <a:rPr lang="en-US" dirty="0" err="1" smtClean="0">
                <a:solidFill>
                  <a:schemeClr val="bg1"/>
                </a:solidFill>
              </a:rPr>
              <a:t>Chitwan</a:t>
            </a:r>
            <a:r>
              <a:rPr lang="en-US" dirty="0" smtClean="0">
                <a:solidFill>
                  <a:schemeClr val="bg1"/>
                </a:solidFill>
              </a:rPr>
              <a:t>." </a:t>
            </a:r>
            <a:r>
              <a:rPr lang="en-US" i="1" dirty="0" smtClean="0">
                <a:solidFill>
                  <a:schemeClr val="bg1"/>
                </a:solidFill>
              </a:rPr>
              <a:t>Nepal Guide &amp; Travel Information - A Travel Destination in Nepal, Virtual Guide of Nepal</a:t>
            </a:r>
            <a:r>
              <a:rPr lang="en-US" dirty="0" smtClean="0">
                <a:solidFill>
                  <a:schemeClr val="bg1"/>
                </a:solidFill>
              </a:rPr>
              <a:t>. Web. 27 Jan. 2010. &lt;http://www.thamel.info/outside_kathmandu.php&gt;.</a:t>
            </a:r>
          </a:p>
          <a:p>
            <a:r>
              <a:rPr lang="en-US" i="1" dirty="0" smtClean="0">
                <a:solidFill>
                  <a:schemeClr val="bg1"/>
                </a:solidFill>
              </a:rPr>
              <a:t>Hotel </a:t>
            </a:r>
            <a:r>
              <a:rPr lang="en-US" i="1" dirty="0" err="1" smtClean="0">
                <a:solidFill>
                  <a:schemeClr val="bg1"/>
                </a:solidFill>
              </a:rPr>
              <a:t>Barahi</a:t>
            </a:r>
            <a:r>
              <a:rPr lang="en-US" i="1" dirty="0" smtClean="0">
                <a:solidFill>
                  <a:schemeClr val="bg1"/>
                </a:solidFill>
              </a:rPr>
              <a:t> ! </a:t>
            </a:r>
            <a:r>
              <a:rPr lang="en-US" i="1" dirty="0" err="1" smtClean="0">
                <a:solidFill>
                  <a:schemeClr val="bg1"/>
                </a:solidFill>
              </a:rPr>
              <a:t>Pokhara</a:t>
            </a:r>
            <a:r>
              <a:rPr lang="en-US" i="1" dirty="0" smtClean="0">
                <a:solidFill>
                  <a:schemeClr val="bg1"/>
                </a:solidFill>
              </a:rPr>
              <a:t>, Nepal !</a:t>
            </a:r>
            <a:r>
              <a:rPr lang="en-US" dirty="0" smtClean="0">
                <a:solidFill>
                  <a:schemeClr val="bg1"/>
                </a:solidFill>
              </a:rPr>
              <a:t> Web. 02 Feb. 2010. &lt;http://www.barahi.com/&gt;.</a:t>
            </a:r>
          </a:p>
          <a:p>
            <a:r>
              <a:rPr lang="en-US" dirty="0" smtClean="0">
                <a:solidFill>
                  <a:schemeClr val="bg1"/>
                </a:solidFill>
              </a:rPr>
              <a:t>"Tariffs - Hotel </a:t>
            </a:r>
            <a:r>
              <a:rPr lang="en-US" dirty="0" err="1" smtClean="0">
                <a:solidFill>
                  <a:schemeClr val="bg1"/>
                </a:solidFill>
              </a:rPr>
              <a:t>Barahi</a:t>
            </a:r>
            <a:r>
              <a:rPr lang="en-US" dirty="0" smtClean="0">
                <a:solidFill>
                  <a:schemeClr val="bg1"/>
                </a:solidFill>
              </a:rPr>
              <a:t>." </a:t>
            </a:r>
            <a:r>
              <a:rPr lang="en-US" i="1" dirty="0" smtClean="0">
                <a:solidFill>
                  <a:schemeClr val="bg1"/>
                </a:solidFill>
              </a:rPr>
              <a:t>Hotel </a:t>
            </a:r>
            <a:r>
              <a:rPr lang="en-US" i="1" dirty="0" err="1" smtClean="0">
                <a:solidFill>
                  <a:schemeClr val="bg1"/>
                </a:solidFill>
              </a:rPr>
              <a:t>Barahi</a:t>
            </a:r>
            <a:r>
              <a:rPr lang="en-US" i="1" dirty="0" smtClean="0">
                <a:solidFill>
                  <a:schemeClr val="bg1"/>
                </a:solidFill>
              </a:rPr>
              <a:t> ! </a:t>
            </a:r>
            <a:r>
              <a:rPr lang="en-US" i="1" dirty="0" err="1" smtClean="0">
                <a:solidFill>
                  <a:schemeClr val="bg1"/>
                </a:solidFill>
              </a:rPr>
              <a:t>Pokhara</a:t>
            </a:r>
            <a:r>
              <a:rPr lang="en-US" i="1" dirty="0" smtClean="0">
                <a:solidFill>
                  <a:schemeClr val="bg1"/>
                </a:solidFill>
              </a:rPr>
              <a:t>, Nepal !</a:t>
            </a:r>
            <a:r>
              <a:rPr lang="en-US" dirty="0" smtClean="0">
                <a:solidFill>
                  <a:schemeClr val="bg1"/>
                </a:solidFill>
              </a:rPr>
              <a:t> Web. 02 Feb. 2010. &lt;http://www.barahi.com/tariffs/index.htm&gt;.</a:t>
            </a:r>
          </a:p>
          <a:p>
            <a:r>
              <a:rPr lang="en-US" dirty="0" smtClean="0">
                <a:solidFill>
                  <a:schemeClr val="bg1"/>
                </a:solidFill>
              </a:rPr>
              <a:t>"Welcome to The </a:t>
            </a:r>
            <a:r>
              <a:rPr lang="en-US" dirty="0" err="1" smtClean="0">
                <a:solidFill>
                  <a:schemeClr val="bg1"/>
                </a:solidFill>
              </a:rPr>
              <a:t>Malla</a:t>
            </a:r>
            <a:r>
              <a:rPr lang="en-US" dirty="0" smtClean="0">
                <a:solidFill>
                  <a:schemeClr val="bg1"/>
                </a:solidFill>
              </a:rPr>
              <a:t> Hotel | The Hotel </a:t>
            </a:r>
            <a:r>
              <a:rPr lang="en-US" dirty="0" err="1" smtClean="0">
                <a:solidFill>
                  <a:schemeClr val="bg1"/>
                </a:solidFill>
              </a:rPr>
              <a:t>Malla</a:t>
            </a:r>
            <a:r>
              <a:rPr lang="en-US" dirty="0" smtClean="0">
                <a:solidFill>
                  <a:schemeClr val="bg1"/>
                </a:solidFill>
              </a:rPr>
              <a:t>." </a:t>
            </a:r>
            <a:r>
              <a:rPr lang="en-US" i="1" dirty="0" smtClean="0">
                <a:solidFill>
                  <a:schemeClr val="bg1"/>
                </a:solidFill>
              </a:rPr>
              <a:t>Welcome to The </a:t>
            </a:r>
            <a:r>
              <a:rPr lang="en-US" i="1" dirty="0" err="1" smtClean="0">
                <a:solidFill>
                  <a:schemeClr val="bg1"/>
                </a:solidFill>
              </a:rPr>
              <a:t>Malla</a:t>
            </a:r>
            <a:r>
              <a:rPr lang="en-US" i="1" dirty="0" smtClean="0">
                <a:solidFill>
                  <a:schemeClr val="bg1"/>
                </a:solidFill>
              </a:rPr>
              <a:t> Hotel | Welcome to Nepal</a:t>
            </a:r>
            <a:r>
              <a:rPr lang="en-US" dirty="0" smtClean="0">
                <a:solidFill>
                  <a:schemeClr val="bg1"/>
                </a:solidFill>
              </a:rPr>
              <a:t>. Web. 02 Feb. 2010. &lt;http://www.hotelmalla.com/hotel&gt;.</a:t>
            </a:r>
          </a:p>
          <a:p>
            <a:r>
              <a:rPr lang="en-US" dirty="0" smtClean="0">
                <a:solidFill>
                  <a:schemeClr val="bg1"/>
                </a:solidFill>
              </a:rPr>
              <a:t>"Welcome to The </a:t>
            </a:r>
            <a:r>
              <a:rPr lang="en-US" dirty="0" err="1" smtClean="0">
                <a:solidFill>
                  <a:schemeClr val="bg1"/>
                </a:solidFill>
              </a:rPr>
              <a:t>Malla</a:t>
            </a:r>
            <a:r>
              <a:rPr lang="en-US" dirty="0" smtClean="0">
                <a:solidFill>
                  <a:schemeClr val="bg1"/>
                </a:solidFill>
              </a:rPr>
              <a:t> Hotel | The </a:t>
            </a:r>
            <a:r>
              <a:rPr lang="en-US" dirty="0" err="1" smtClean="0">
                <a:solidFill>
                  <a:schemeClr val="bg1"/>
                </a:solidFill>
              </a:rPr>
              <a:t>Malla</a:t>
            </a:r>
            <a:r>
              <a:rPr lang="en-US" dirty="0" smtClean="0">
                <a:solidFill>
                  <a:schemeClr val="bg1"/>
                </a:solidFill>
              </a:rPr>
              <a:t> Hotel Accommodation." </a:t>
            </a:r>
            <a:r>
              <a:rPr lang="en-US" i="1" dirty="0" smtClean="0">
                <a:solidFill>
                  <a:schemeClr val="bg1"/>
                </a:solidFill>
              </a:rPr>
              <a:t>Welcome to The </a:t>
            </a:r>
            <a:r>
              <a:rPr lang="en-US" i="1" dirty="0" err="1" smtClean="0">
                <a:solidFill>
                  <a:schemeClr val="bg1"/>
                </a:solidFill>
              </a:rPr>
              <a:t>Malla</a:t>
            </a:r>
            <a:r>
              <a:rPr lang="en-US" i="1" dirty="0" smtClean="0">
                <a:solidFill>
                  <a:schemeClr val="bg1"/>
                </a:solidFill>
              </a:rPr>
              <a:t> Hotel | Welcome to Nepal</a:t>
            </a:r>
            <a:r>
              <a:rPr lang="en-US" dirty="0" smtClean="0">
                <a:solidFill>
                  <a:schemeClr val="bg1"/>
                </a:solidFill>
              </a:rPr>
              <a:t>. Web. 02 Feb. 2010. &lt;http://www.hotelmalla.com/accomodation&gt;.</a:t>
            </a:r>
          </a:p>
          <a:p>
            <a:endParaRPr lang="en-US"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alpha val="57000"/>
          </a:srgbClr>
        </a:solidFill>
        <a:effectLst/>
      </p:bgPr>
    </p:bg>
    <p:spTree>
      <p:nvGrpSpPr>
        <p:cNvPr id="1" name=""/>
        <p:cNvGrpSpPr/>
        <p:nvPr/>
      </p:nvGrpSpPr>
      <p:grpSpPr>
        <a:xfrm>
          <a:off x="0" y="0"/>
          <a:ext cx="0" cy="0"/>
          <a:chOff x="0" y="0"/>
          <a:chExt cx="0" cy="0"/>
        </a:xfrm>
      </p:grpSpPr>
      <p:pic>
        <p:nvPicPr>
          <p:cNvPr id="1026" name="Picture 2" descr="http://caccioppoli.com/gif%20animated%20icons/goodbye_plane.gif">
            <a:hlinkClick r:id="rId2" tooltip="Animated gifs lines dividers"/>
          </p:cNvPr>
          <p:cNvPicPr>
            <a:picLocks noChangeAspect="1" noChangeArrowheads="1" noCrop="1"/>
          </p:cNvPicPr>
          <p:nvPr/>
        </p:nvPicPr>
        <p:blipFill>
          <a:blip r:embed="rId3" cstate="print"/>
          <a:srcRect/>
          <a:stretch>
            <a:fillRect/>
          </a:stretch>
        </p:blipFill>
        <p:spPr bwMode="auto">
          <a:xfrm>
            <a:off x="-1" y="0"/>
            <a:ext cx="9144001" cy="762000"/>
          </a:xfrm>
          <a:prstGeom prst="rect">
            <a:avLst/>
          </a:prstGeom>
          <a:noFill/>
        </p:spPr>
      </p:pic>
      <p:sp>
        <p:nvSpPr>
          <p:cNvPr id="3" name="Title 2"/>
          <p:cNvSpPr>
            <a:spLocks noGrp="1"/>
          </p:cNvSpPr>
          <p:nvPr>
            <p:ph type="ctrTitle"/>
          </p:nvPr>
        </p:nvSpPr>
        <p:spPr/>
        <p:txBody>
          <a:bodyPr/>
          <a:lstStyle/>
          <a:p>
            <a:r>
              <a:rPr lang="en-US" dirty="0" smtClean="0">
                <a:solidFill>
                  <a:schemeClr val="bg1"/>
                </a:solidFill>
              </a:rPr>
              <a:t>Hope You Enjoyed Your Stay In Nepal</a:t>
            </a:r>
            <a:endParaRPr lang="en-US" dirty="0">
              <a:solidFill>
                <a:schemeClr val="bg1"/>
              </a:solidFill>
            </a:endParaRPr>
          </a:p>
        </p:txBody>
      </p:sp>
      <p:sp>
        <p:nvSpPr>
          <p:cNvPr id="4" name="Subtitle 3"/>
          <p:cNvSpPr>
            <a:spLocks noGrp="1"/>
          </p:cNvSpPr>
          <p:nvPr>
            <p:ph type="subTitle" idx="1"/>
          </p:nvPr>
        </p:nvSpPr>
        <p:spPr/>
        <p:txBody>
          <a:bodyPr/>
          <a:lstStyle/>
          <a:p>
            <a:r>
              <a:rPr lang="en-US" dirty="0" smtClean="0">
                <a:solidFill>
                  <a:schemeClr val="bg1"/>
                </a:solidFill>
              </a:rPr>
              <a:t>Come Again Soon</a:t>
            </a:r>
          </a:p>
          <a:p>
            <a:r>
              <a:rPr lang="en-US" dirty="0" smtClean="0">
                <a:solidFill>
                  <a:schemeClr val="bg1"/>
                </a:solidFill>
              </a:rPr>
              <a:t>Your Tour Guide: Mehavi Patel</a:t>
            </a:r>
            <a:endParaRPr lang="en-US" dirty="0">
              <a:solidFill>
                <a:schemeClr val="bg1"/>
              </a:solidFill>
            </a:endParaRPr>
          </a:p>
        </p:txBody>
      </p:sp>
      <p:pic>
        <p:nvPicPr>
          <p:cNvPr id="1030" name="Picture 6" descr="http://caccioppoli.com/Animations/email/email12.gif">
            <a:hlinkClick r:id="rId4"/>
          </p:cNvPr>
          <p:cNvPicPr>
            <a:picLocks noChangeAspect="1" noChangeArrowheads="1" noCrop="1"/>
          </p:cNvPicPr>
          <p:nvPr/>
        </p:nvPicPr>
        <p:blipFill>
          <a:blip r:embed="rId5" cstate="print"/>
          <a:srcRect/>
          <a:stretch>
            <a:fillRect/>
          </a:stretch>
        </p:blipFill>
        <p:spPr bwMode="auto">
          <a:xfrm>
            <a:off x="3352800" y="5311060"/>
            <a:ext cx="2438400" cy="12878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a:xfrm>
            <a:off x="381000" y="1600200"/>
            <a:ext cx="8229600" cy="4525963"/>
          </a:xfrm>
        </p:spPr>
        <p:txBody>
          <a:bodyPr/>
          <a:lstStyle/>
          <a:p>
            <a:r>
              <a:rPr lang="en-US" dirty="0" smtClean="0"/>
              <a:t>The main way (and cheapest) is by taking a public bus.  You can even take a taxi or a rickshaw .Tempos, which are sturdier versions of rickshaws and mini buses ( these are usually for 4- 6 people each and they take the same routes as local buses. If you really want to fit in , you can even rent a bicycle/ motorcycle  from Thamel.  And of course you have the free way to taking your feet – walking. </a:t>
            </a:r>
          </a:p>
          <a:p>
            <a:endParaRPr lang="en-US" dirty="0"/>
          </a:p>
        </p:txBody>
      </p:sp>
      <p:pic>
        <p:nvPicPr>
          <p:cNvPr id="41986" name="Picture 2" descr="http://www.mikhaela.net/uploaded_images/WalkCycleTest-732083.gif"/>
          <p:cNvPicPr>
            <a:picLocks noChangeAspect="1" noChangeArrowheads="1"/>
          </p:cNvPicPr>
          <p:nvPr/>
        </p:nvPicPr>
        <p:blipFill>
          <a:blip r:embed="rId3" cstate="print"/>
          <a:srcRect/>
          <a:stretch>
            <a:fillRect/>
          </a:stretch>
        </p:blipFill>
        <p:spPr bwMode="auto">
          <a:xfrm>
            <a:off x="7010400" y="5638800"/>
            <a:ext cx="1447800" cy="1054179"/>
          </a:xfrm>
          <a:prstGeom prst="rect">
            <a:avLst/>
          </a:prstGeom>
          <a:noFill/>
        </p:spPr>
      </p:pic>
      <p:pic>
        <p:nvPicPr>
          <p:cNvPr id="5122" name="Picture 2" descr="http://images.google.com/url?source=imgres&amp;ct=img&amp;q=http://audreyandthane.files.wordpress.com/2009/09/autorickshaw.jpg&amp;usg=AFQjCNGjrk8Qc4xi0LYeGY3y7cV-0wertg"/>
          <p:cNvPicPr>
            <a:picLocks noChangeAspect="1" noChangeArrowheads="1"/>
          </p:cNvPicPr>
          <p:nvPr/>
        </p:nvPicPr>
        <p:blipFill>
          <a:blip r:embed="rId4" cstate="print"/>
          <a:srcRect/>
          <a:stretch>
            <a:fillRect/>
          </a:stretch>
        </p:blipFill>
        <p:spPr bwMode="auto">
          <a:xfrm>
            <a:off x="228600" y="152401"/>
            <a:ext cx="1981200" cy="1485900"/>
          </a:xfrm>
          <a:prstGeom prst="rect">
            <a:avLst/>
          </a:prstGeom>
          <a:noFill/>
        </p:spPr>
      </p:pic>
      <p:pic>
        <p:nvPicPr>
          <p:cNvPr id="4" name="Picture 2" descr="http://www.jbtaxiservice.com/taxi3animated.gif"/>
          <p:cNvPicPr>
            <a:picLocks noChangeAspect="1" noChangeArrowheads="1" noCrop="1"/>
          </p:cNvPicPr>
          <p:nvPr/>
        </p:nvPicPr>
        <p:blipFill>
          <a:blip r:embed="rId5" cstate="print"/>
          <a:srcRect/>
          <a:stretch>
            <a:fillRect/>
          </a:stretch>
        </p:blipFill>
        <p:spPr bwMode="auto">
          <a:xfrm>
            <a:off x="-2057400" y="5857875"/>
            <a:ext cx="5810250" cy="1000125"/>
          </a:xfrm>
          <a:prstGeom prst="rect">
            <a:avLst/>
          </a:prstGeom>
          <a:noFill/>
        </p:spPr>
      </p:pic>
      <p:pic>
        <p:nvPicPr>
          <p:cNvPr id="5" name="Picture 2" descr="http://www.magiclanterngraphics.com/Animated_big_ball_walking.gif"/>
          <p:cNvPicPr>
            <a:picLocks noChangeAspect="1" noChangeArrowheads="1" noCrop="1"/>
          </p:cNvPicPr>
          <p:nvPr/>
        </p:nvPicPr>
        <p:blipFill>
          <a:blip r:embed="rId6" cstate="print"/>
          <a:srcRect/>
          <a:stretch>
            <a:fillRect/>
          </a:stretch>
        </p:blipFill>
        <p:spPr bwMode="auto">
          <a:xfrm>
            <a:off x="6553200" y="0"/>
            <a:ext cx="1905000" cy="1905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6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Cities to see….</a:t>
            </a:r>
            <a:endParaRPr lang="en-US" dirty="0"/>
          </a:p>
        </p:txBody>
      </p:sp>
      <p:sp>
        <p:nvSpPr>
          <p:cNvPr id="3" name="Content Placeholder 2"/>
          <p:cNvSpPr>
            <a:spLocks noGrp="1"/>
          </p:cNvSpPr>
          <p:nvPr>
            <p:ph idx="1"/>
          </p:nvPr>
        </p:nvSpPr>
        <p:spPr/>
        <p:txBody>
          <a:bodyPr/>
          <a:lstStyle/>
          <a:p>
            <a:r>
              <a:rPr lang="en-US" dirty="0" smtClean="0"/>
              <a:t>Kathmandu----- 5 days</a:t>
            </a:r>
          </a:p>
          <a:p>
            <a:r>
              <a:rPr lang="en-US" dirty="0" smtClean="0"/>
              <a:t>Pokhara----- 5 days</a:t>
            </a:r>
          </a:p>
          <a:p>
            <a:r>
              <a:rPr lang="en-US" dirty="0" smtClean="0"/>
              <a:t>Bhaktapur----- 5 days</a:t>
            </a:r>
            <a:endParaRPr lang="en-US" dirty="0"/>
          </a:p>
        </p:txBody>
      </p:sp>
      <p:pic>
        <p:nvPicPr>
          <p:cNvPr id="46082" name="Picture 2" descr="http://www.faculty.fairfield.edu/faculty/hodgson/Courses/so191/Projects2007/McDermott/Oct16/himalayan_peaks_nepal_photo%5B1%5D.jpg"/>
          <p:cNvPicPr>
            <a:picLocks noChangeAspect="1" noChangeArrowheads="1"/>
          </p:cNvPicPr>
          <p:nvPr/>
        </p:nvPicPr>
        <p:blipFill>
          <a:blip r:embed="rId2" cstate="print"/>
          <a:srcRect/>
          <a:stretch>
            <a:fillRect/>
          </a:stretch>
        </p:blipFill>
        <p:spPr bwMode="auto">
          <a:xfrm>
            <a:off x="3048000" y="3352800"/>
            <a:ext cx="5143500" cy="3333750"/>
          </a:xfrm>
          <a:prstGeom prst="rect">
            <a:avLst/>
          </a:prstGeom>
          <a:noFill/>
        </p:spPr>
      </p:pic>
      <p:pic>
        <p:nvPicPr>
          <p:cNvPr id="9218" name="Picture 2" descr="Kathmandu"/>
          <p:cNvPicPr>
            <a:picLocks noChangeAspect="1" noChangeArrowheads="1"/>
          </p:cNvPicPr>
          <p:nvPr/>
        </p:nvPicPr>
        <p:blipFill>
          <a:blip r:embed="rId3" cstate="print"/>
          <a:srcRect/>
          <a:stretch>
            <a:fillRect/>
          </a:stretch>
        </p:blipFill>
        <p:spPr bwMode="auto">
          <a:xfrm>
            <a:off x="6477000" y="838200"/>
            <a:ext cx="1981200" cy="1584961"/>
          </a:xfrm>
          <a:prstGeom prst="rect">
            <a:avLst/>
          </a:prstGeom>
          <a:noFill/>
        </p:spPr>
      </p:pic>
      <p:pic>
        <p:nvPicPr>
          <p:cNvPr id="9220" name="Picture 4" descr="http://images.google.com/url?source=imgres&amp;ct=img&amp;q=http://michaelgreenwell.files.wordpress.com/2007/07/love-pokhara.jpg&amp;usg=AFQjCNHwVmeeqbtPrLMFVHwe3BUxW9tZbQ"/>
          <p:cNvPicPr>
            <a:picLocks noChangeAspect="1" noChangeArrowheads="1"/>
          </p:cNvPicPr>
          <p:nvPr/>
        </p:nvPicPr>
        <p:blipFill>
          <a:blip r:embed="rId4" cstate="print"/>
          <a:srcRect/>
          <a:stretch>
            <a:fillRect/>
          </a:stretch>
        </p:blipFill>
        <p:spPr bwMode="auto">
          <a:xfrm>
            <a:off x="381000" y="381000"/>
            <a:ext cx="2057400" cy="959048"/>
          </a:xfrm>
          <a:prstGeom prst="rect">
            <a:avLst/>
          </a:prstGeom>
          <a:noFill/>
        </p:spPr>
      </p:pic>
      <p:pic>
        <p:nvPicPr>
          <p:cNvPr id="9222" name="Picture 6" descr="http://images.google.com/url?source=imgres&amp;ct=img&amp;q=http://www.bhadgaon.com.np/images/bhaktapur.jpg&amp;usg=AFQjCNFq87piv4tLIvKHPJQSoetVRow8aQ"/>
          <p:cNvPicPr>
            <a:picLocks noChangeAspect="1" noChangeArrowheads="1"/>
          </p:cNvPicPr>
          <p:nvPr/>
        </p:nvPicPr>
        <p:blipFill>
          <a:blip r:embed="rId5" cstate="print"/>
          <a:srcRect/>
          <a:stretch>
            <a:fillRect/>
          </a:stretch>
        </p:blipFill>
        <p:spPr bwMode="auto">
          <a:xfrm>
            <a:off x="152400" y="4343400"/>
            <a:ext cx="2590800" cy="124889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838200" y="2568575"/>
            <a:ext cx="7772400" cy="1470025"/>
          </a:xfrm>
        </p:spPr>
        <p:txBody>
          <a:bodyPr/>
          <a:lstStyle/>
          <a:p>
            <a:r>
              <a:rPr lang="en-US" dirty="0" smtClean="0"/>
              <a:t>Kathmandu!!!</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Kathmandu </a:t>
            </a:r>
            <a:r>
              <a:rPr lang="en-US" dirty="0" smtClean="0">
                <a:solidFill>
                  <a:schemeClr val="bg1"/>
                </a:solidFill>
              </a:rPr>
              <a:t>Accommodation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Hotel Malla</a:t>
            </a:r>
          </a:p>
          <a:p>
            <a:pPr>
              <a:buNone/>
            </a:pPr>
            <a:r>
              <a:rPr lang="en-US" dirty="0" smtClean="0">
                <a:solidFill>
                  <a:schemeClr val="bg1"/>
                </a:solidFill>
              </a:rPr>
              <a:t> 	</a:t>
            </a:r>
            <a:r>
              <a:rPr lang="en-US" sz="2100" dirty="0" smtClean="0">
                <a:solidFill>
                  <a:schemeClr val="bg1"/>
                </a:solidFill>
              </a:rPr>
              <a:t>-</a:t>
            </a:r>
            <a:r>
              <a:rPr lang="en-US" sz="2000" i="1" dirty="0" smtClean="0">
                <a:solidFill>
                  <a:schemeClr val="bg1"/>
                </a:solidFill>
              </a:rPr>
              <a:t>Peaceful Oasis In the Heart of Kathmandu</a:t>
            </a:r>
            <a:endParaRPr lang="en-US" i="1" dirty="0" smtClean="0">
              <a:solidFill>
                <a:schemeClr val="bg1"/>
              </a:solidFill>
            </a:endParaRPr>
          </a:p>
          <a:p>
            <a:r>
              <a:rPr lang="en-US" dirty="0" smtClean="0">
                <a:solidFill>
                  <a:schemeClr val="bg1"/>
                </a:solidFill>
              </a:rPr>
              <a:t>Location: Between the Royal Palace And Thamel</a:t>
            </a:r>
          </a:p>
          <a:p>
            <a:r>
              <a:rPr lang="en-US" dirty="0" smtClean="0">
                <a:solidFill>
                  <a:schemeClr val="bg1"/>
                </a:solidFill>
              </a:rPr>
              <a:t>Description: It offers along with staying a well equipped business center, extensive meeting and conference facilities, a health club with the latest work out equipment, sauna, massage, steambath and jacuzzi. </a:t>
            </a:r>
          </a:p>
          <a:p>
            <a:r>
              <a:rPr lang="en-US" dirty="0" smtClean="0">
                <a:solidFill>
                  <a:schemeClr val="bg1"/>
                </a:solidFill>
              </a:rPr>
              <a:t>Average Rating : 4.5/5</a:t>
            </a:r>
          </a:p>
          <a:p>
            <a:r>
              <a:rPr lang="en-US" dirty="0" smtClean="0">
                <a:solidFill>
                  <a:schemeClr val="bg1"/>
                </a:solidFill>
              </a:rPr>
              <a:t>Cost : $130 </a:t>
            </a:r>
            <a:r>
              <a:rPr lang="en-US" dirty="0" smtClean="0">
                <a:solidFill>
                  <a:schemeClr val="bg1"/>
                </a:solidFill>
              </a:rPr>
              <a:t>(Single </a:t>
            </a:r>
            <a:r>
              <a:rPr lang="en-US" dirty="0" smtClean="0">
                <a:solidFill>
                  <a:schemeClr val="bg1"/>
                </a:solidFill>
              </a:rPr>
              <a:t>Deluxe)</a:t>
            </a:r>
            <a:endParaRPr lang="en-US" dirty="0">
              <a:solidFill>
                <a:schemeClr val="bg1"/>
              </a:solidFill>
            </a:endParaRPr>
          </a:p>
        </p:txBody>
      </p:sp>
      <p:pic>
        <p:nvPicPr>
          <p:cNvPr id="4" name="Picture 6" descr="http://www.explorehimalaya.com/gallery/hotel_malla/hotel_malla_2.jpg"/>
          <p:cNvPicPr>
            <a:picLocks noChangeAspect="1" noChangeArrowheads="1"/>
          </p:cNvPicPr>
          <p:nvPr/>
        </p:nvPicPr>
        <p:blipFill>
          <a:blip r:embed="rId3" cstate="print"/>
          <a:srcRect/>
          <a:stretch>
            <a:fillRect/>
          </a:stretch>
        </p:blipFill>
        <p:spPr bwMode="auto">
          <a:xfrm>
            <a:off x="5105400" y="4800600"/>
            <a:ext cx="3657600" cy="17754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Kathmandu  </a:t>
            </a:r>
            <a:br>
              <a:rPr lang="en-US" dirty="0" smtClean="0"/>
            </a:br>
            <a:r>
              <a:rPr lang="en-US" dirty="0" smtClean="0"/>
              <a:t>Day 1</a:t>
            </a:r>
            <a:endParaRPr lang="en-US" dirty="0"/>
          </a:p>
        </p:txBody>
      </p:sp>
      <p:sp>
        <p:nvSpPr>
          <p:cNvPr id="3" name="Content Placeholder 2"/>
          <p:cNvSpPr>
            <a:spLocks noGrp="1"/>
          </p:cNvSpPr>
          <p:nvPr>
            <p:ph idx="1"/>
          </p:nvPr>
        </p:nvSpPr>
        <p:spPr/>
        <p:txBody>
          <a:bodyPr/>
          <a:lstStyle/>
          <a:p>
            <a:r>
              <a:rPr lang="en-US" dirty="0" smtClean="0"/>
              <a:t>Pashupati - when lord Shiva came to Pashupati to escape from his boredom, he became famous as the lord of animals (Pashupati) many Nepalese visit this temple.</a:t>
            </a:r>
          </a:p>
          <a:p>
            <a:endParaRPr lang="en-US" dirty="0" smtClean="0"/>
          </a:p>
          <a:p>
            <a:r>
              <a:rPr lang="en-US" dirty="0" smtClean="0"/>
              <a:t>Restaurant: </a:t>
            </a:r>
          </a:p>
          <a:p>
            <a:pPr>
              <a:buNone/>
            </a:pPr>
            <a:r>
              <a:rPr lang="en-US" dirty="0"/>
              <a:t>	</a:t>
            </a:r>
            <a:r>
              <a:rPr lang="en-US" dirty="0" smtClean="0"/>
              <a:t>-	Kathmandu Restaurant --- </a:t>
            </a:r>
            <a:r>
              <a:rPr lang="en-US" dirty="0" err="1" smtClean="0"/>
              <a:t>Chaat</a:t>
            </a:r>
            <a:r>
              <a:rPr lang="en-US" dirty="0" smtClean="0"/>
              <a:t> </a:t>
            </a:r>
            <a:r>
              <a:rPr lang="en-US" dirty="0" err="1" smtClean="0"/>
              <a:t>Paapry</a:t>
            </a:r>
            <a:endParaRPr lang="en-US" dirty="0" smtClean="0"/>
          </a:p>
          <a:p>
            <a:endParaRPr lang="en-US" dirty="0"/>
          </a:p>
        </p:txBody>
      </p:sp>
      <p:pic>
        <p:nvPicPr>
          <p:cNvPr id="4" name="Picture 2" descr="http://festivals.iloveindia.com/karwa-chauth/pics/papri-chaat.jpg"/>
          <p:cNvPicPr>
            <a:picLocks noChangeAspect="1" noChangeArrowheads="1"/>
          </p:cNvPicPr>
          <p:nvPr/>
        </p:nvPicPr>
        <p:blipFill>
          <a:blip r:embed="rId2" cstate="print"/>
          <a:srcRect/>
          <a:stretch>
            <a:fillRect/>
          </a:stretch>
        </p:blipFill>
        <p:spPr bwMode="auto">
          <a:xfrm>
            <a:off x="7162800" y="5372100"/>
            <a:ext cx="1981200" cy="1485900"/>
          </a:xfrm>
          <a:prstGeom prst="rect">
            <a:avLst/>
          </a:prstGeom>
          <a:noFill/>
        </p:spPr>
      </p:pic>
      <p:pic>
        <p:nvPicPr>
          <p:cNvPr id="5" name="Picture 2" descr="http://www.nepalpackagetour.com/pashupati%20temple.jpg"/>
          <p:cNvPicPr>
            <a:picLocks noChangeAspect="1" noChangeArrowheads="1"/>
          </p:cNvPicPr>
          <p:nvPr/>
        </p:nvPicPr>
        <p:blipFill>
          <a:blip r:embed="rId3" cstate="print"/>
          <a:srcRect/>
          <a:stretch>
            <a:fillRect/>
          </a:stretch>
        </p:blipFill>
        <p:spPr bwMode="auto">
          <a:xfrm>
            <a:off x="0" y="5385016"/>
            <a:ext cx="1905000" cy="14729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Kathmandu </a:t>
            </a:r>
            <a:br>
              <a:rPr lang="en-US" dirty="0" smtClean="0"/>
            </a:br>
            <a:r>
              <a:rPr lang="en-US" dirty="0" smtClean="0"/>
              <a:t>Day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Kathmandu Durbar Square- it is a durbar of history and arts. It also has a museum that shows the history of Nepal Kings/Rulers. Here you can also see tons of courtyards that have secret passages. Also this place has come of Nepal’s oldest temples.  Also you can see  Sundari Chok (Beautiful courtyard). </a:t>
            </a:r>
          </a:p>
          <a:p>
            <a:r>
              <a:rPr lang="en-US" dirty="0" smtClean="0"/>
              <a:t>Restaurant: </a:t>
            </a:r>
          </a:p>
          <a:p>
            <a:pPr>
              <a:buNone/>
            </a:pPr>
            <a:r>
              <a:rPr lang="en-US" dirty="0"/>
              <a:t>	</a:t>
            </a:r>
            <a:r>
              <a:rPr lang="en-US" dirty="0" smtClean="0"/>
              <a:t>- </a:t>
            </a:r>
            <a:r>
              <a:rPr lang="en-US" dirty="0" smtClean="0"/>
              <a:t>Bristol’s Kathmandu Restaurant --- Vegetable </a:t>
            </a:r>
            <a:r>
              <a:rPr lang="en-US" dirty="0" err="1" smtClean="0"/>
              <a:t>Biryani</a:t>
            </a:r>
            <a:r>
              <a:rPr lang="en-US" dirty="0" smtClean="0"/>
              <a:t> </a:t>
            </a:r>
            <a:endParaRPr lang="en-US" dirty="0" smtClean="0"/>
          </a:p>
          <a:p>
            <a:pPr>
              <a:buNone/>
            </a:pPr>
            <a:r>
              <a:rPr lang="en-US" dirty="0"/>
              <a:t>	</a:t>
            </a:r>
            <a:endParaRPr lang="en-US" dirty="0" smtClean="0"/>
          </a:p>
        </p:txBody>
      </p:sp>
      <p:pic>
        <p:nvPicPr>
          <p:cNvPr id="4" name="Picture 2" descr="http://www.nepalpackagetour.com/images/Kathmandu_durbar_square.jpg"/>
          <p:cNvPicPr>
            <a:picLocks noChangeAspect="1" noChangeArrowheads="1"/>
          </p:cNvPicPr>
          <p:nvPr/>
        </p:nvPicPr>
        <p:blipFill>
          <a:blip r:embed="rId2" cstate="print"/>
          <a:srcRect/>
          <a:stretch>
            <a:fillRect/>
          </a:stretch>
        </p:blipFill>
        <p:spPr bwMode="auto">
          <a:xfrm>
            <a:off x="0" y="5486400"/>
            <a:ext cx="2006946" cy="1371600"/>
          </a:xfrm>
          <a:prstGeom prst="rect">
            <a:avLst/>
          </a:prstGeom>
          <a:noFill/>
        </p:spPr>
      </p:pic>
      <p:pic>
        <p:nvPicPr>
          <p:cNvPr id="5" name="Picture 4" descr="http://www.pakladies.com/wp-content/uploads/2009/12/chicken_biryani.jpg"/>
          <p:cNvPicPr>
            <a:picLocks noChangeAspect="1" noChangeArrowheads="1"/>
          </p:cNvPicPr>
          <p:nvPr/>
        </p:nvPicPr>
        <p:blipFill>
          <a:blip r:embed="rId3" cstate="print"/>
          <a:srcRect/>
          <a:stretch>
            <a:fillRect/>
          </a:stretch>
        </p:blipFill>
        <p:spPr bwMode="auto">
          <a:xfrm>
            <a:off x="7232713" y="5410200"/>
            <a:ext cx="1911287" cy="144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Kathmandu </a:t>
            </a:r>
            <a:br>
              <a:rPr lang="en-US" dirty="0" smtClean="0"/>
            </a:br>
            <a:r>
              <a:rPr lang="en-US" dirty="0" smtClean="0"/>
              <a:t>Day 3</a:t>
            </a:r>
            <a:endParaRPr lang="en-US" dirty="0"/>
          </a:p>
        </p:txBody>
      </p:sp>
      <p:sp>
        <p:nvSpPr>
          <p:cNvPr id="3" name="Content Placeholder 2"/>
          <p:cNvSpPr>
            <a:spLocks noGrp="1"/>
          </p:cNvSpPr>
          <p:nvPr>
            <p:ph idx="1"/>
          </p:nvPr>
        </p:nvSpPr>
        <p:spPr/>
        <p:txBody>
          <a:bodyPr/>
          <a:lstStyle/>
          <a:p>
            <a:r>
              <a:rPr lang="en-US" dirty="0" err="1" smtClean="0"/>
              <a:t>Changu</a:t>
            </a:r>
            <a:r>
              <a:rPr lang="en-US" dirty="0" smtClean="0"/>
              <a:t> </a:t>
            </a:r>
            <a:r>
              <a:rPr lang="en-US" dirty="0" err="1" smtClean="0"/>
              <a:t>Narayan</a:t>
            </a:r>
            <a:r>
              <a:rPr lang="en-US" dirty="0" smtClean="0"/>
              <a:t> – This temple is completely devoted to Lord Vishnu(the creator).It is believed that this temple is the most ancient. Prayers here are most often answered. </a:t>
            </a:r>
          </a:p>
          <a:p>
            <a:r>
              <a:rPr lang="en-US" dirty="0" err="1" smtClean="0"/>
              <a:t>Restaurarnt</a:t>
            </a:r>
            <a:r>
              <a:rPr lang="en-US" dirty="0" smtClean="0"/>
              <a:t>: </a:t>
            </a:r>
          </a:p>
          <a:p>
            <a:pPr>
              <a:buNone/>
            </a:pPr>
            <a:r>
              <a:rPr lang="en-US" dirty="0"/>
              <a:t>	</a:t>
            </a:r>
            <a:r>
              <a:rPr lang="en-US" dirty="0" smtClean="0"/>
              <a:t>- </a:t>
            </a:r>
            <a:r>
              <a:rPr lang="en-US" dirty="0" err="1" smtClean="0"/>
              <a:t>Bhojan</a:t>
            </a:r>
            <a:r>
              <a:rPr lang="en-US" dirty="0" smtClean="0"/>
              <a:t> </a:t>
            </a:r>
            <a:r>
              <a:rPr lang="en-US" dirty="0" err="1" smtClean="0"/>
              <a:t>Griha</a:t>
            </a:r>
            <a:r>
              <a:rPr lang="en-US" dirty="0" smtClean="0"/>
              <a:t> --- </a:t>
            </a:r>
            <a:r>
              <a:rPr lang="en-US" dirty="0" err="1" smtClean="0"/>
              <a:t>Samosa</a:t>
            </a:r>
            <a:r>
              <a:rPr lang="en-US" dirty="0" smtClean="0"/>
              <a:t> </a:t>
            </a:r>
            <a:r>
              <a:rPr lang="en-US" dirty="0" err="1" smtClean="0"/>
              <a:t>Chaat</a:t>
            </a:r>
            <a:endParaRPr lang="en-US" dirty="0"/>
          </a:p>
        </p:txBody>
      </p:sp>
      <p:pic>
        <p:nvPicPr>
          <p:cNvPr id="5" name="Picture 2" descr="http://xplorkaval.files.wordpress.com/2009/10/vegetablesamosa1.jpg"/>
          <p:cNvPicPr>
            <a:picLocks noChangeAspect="1" noChangeArrowheads="1"/>
          </p:cNvPicPr>
          <p:nvPr/>
        </p:nvPicPr>
        <p:blipFill>
          <a:blip r:embed="rId2" cstate="print"/>
          <a:srcRect/>
          <a:stretch>
            <a:fillRect/>
          </a:stretch>
        </p:blipFill>
        <p:spPr bwMode="auto">
          <a:xfrm>
            <a:off x="7453595" y="5410200"/>
            <a:ext cx="1690405" cy="1447800"/>
          </a:xfrm>
          <a:prstGeom prst="rect">
            <a:avLst/>
          </a:prstGeom>
          <a:noFill/>
        </p:spPr>
      </p:pic>
      <p:pic>
        <p:nvPicPr>
          <p:cNvPr id="6" name="Picture 4" descr="http://www.crystalmountaintreks.com/featured_trips/images/ChanguNarayan_000.jpg"/>
          <p:cNvPicPr>
            <a:picLocks noChangeAspect="1" noChangeArrowheads="1"/>
          </p:cNvPicPr>
          <p:nvPr/>
        </p:nvPicPr>
        <p:blipFill>
          <a:blip r:embed="rId3" cstate="print"/>
          <a:srcRect/>
          <a:stretch>
            <a:fillRect/>
          </a:stretch>
        </p:blipFill>
        <p:spPr bwMode="auto">
          <a:xfrm>
            <a:off x="0" y="5486400"/>
            <a:ext cx="1752600" cy="1371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1983</Words>
  <Application>Microsoft Office PowerPoint</Application>
  <PresentationFormat>On-screen Show (4:3)</PresentationFormat>
  <Paragraphs>132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15 Days in Nepal!</vt:lpstr>
      <vt:lpstr>Flight Itinerary </vt:lpstr>
      <vt:lpstr>Transportation</vt:lpstr>
      <vt:lpstr>Cities to see….</vt:lpstr>
      <vt:lpstr>Kathmandu!!!</vt:lpstr>
      <vt:lpstr>Kathmandu Accommodation</vt:lpstr>
      <vt:lpstr>Kathmandu   Day 1</vt:lpstr>
      <vt:lpstr>Kathmandu  Day 2</vt:lpstr>
      <vt:lpstr>Kathmandu  Day 3</vt:lpstr>
      <vt:lpstr>Kathmandu  Day 4</vt:lpstr>
      <vt:lpstr>Kathmandu  Day 5</vt:lpstr>
      <vt:lpstr>Pokhara!!!</vt:lpstr>
      <vt:lpstr>Pokhara Accomodation</vt:lpstr>
      <vt:lpstr>Pokhara  Day 1</vt:lpstr>
      <vt:lpstr>Pokhara  Day 2</vt:lpstr>
      <vt:lpstr>Pokhara  Day 3</vt:lpstr>
      <vt:lpstr>Pokhara  Day 4</vt:lpstr>
      <vt:lpstr>Pokhara Day 5</vt:lpstr>
      <vt:lpstr>Bhaktapur!!!</vt:lpstr>
      <vt:lpstr>Bhaktapur Accomodation</vt:lpstr>
      <vt:lpstr>Bhaktapur Day 1</vt:lpstr>
      <vt:lpstr>Bhaktapur  Day 2</vt:lpstr>
      <vt:lpstr>Bhaktapur  Day 3</vt:lpstr>
      <vt:lpstr>Bhaktapur  Day 4</vt:lpstr>
      <vt:lpstr>Bhaktapur  Day 5</vt:lpstr>
      <vt:lpstr>Bibliography</vt:lpstr>
      <vt:lpstr>Hope You Enjoyed Your Stay In Nepal</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Nepal</dc:title>
  <dc:creator>MEHU</dc:creator>
  <cp:lastModifiedBy>MEHU</cp:lastModifiedBy>
  <cp:revision>32</cp:revision>
  <dcterms:created xsi:type="dcterms:W3CDTF">2010-02-09T21:39:01Z</dcterms:created>
  <dcterms:modified xsi:type="dcterms:W3CDTF">2010-02-09T22:53:12Z</dcterms:modified>
</cp:coreProperties>
</file>