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2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4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0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0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3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5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3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9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1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0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D5EEC-2B0A-4A75-B44E-699D6B72A98C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84AED-BA56-4CD1-BB01-E366DB361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1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8699" y="2967335"/>
            <a:ext cx="8706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LATIN AMERICA MAP REVIEW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728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1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429000" y="7620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379707" y="452735"/>
            <a:ext cx="18049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CUBA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70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581400" y="10668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874186" y="452735"/>
            <a:ext cx="2816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JAMAICA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207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886200" y="9906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405195" y="452735"/>
            <a:ext cx="1754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HAITI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104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114800" y="9144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942166" y="5706070"/>
            <a:ext cx="5125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DOMINICAN REP.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152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733800" y="19812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601098" y="452735"/>
            <a:ext cx="3362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COLOMBIA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7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267200" y="1676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502801" y="452735"/>
            <a:ext cx="35587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VENEZUELA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23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724400" y="1905000"/>
            <a:ext cx="3810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945070" y="452735"/>
            <a:ext cx="2674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GUYANA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062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5029200" y="1981200"/>
            <a:ext cx="1905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602893" y="452735"/>
            <a:ext cx="3358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SURINAME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65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5257800" y="2019300"/>
            <a:ext cx="1905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121470" y="452735"/>
            <a:ext cx="50225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FRENCH GUIANA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230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5181600" y="29718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186385" y="452735"/>
            <a:ext cx="21916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BRAZIL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63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752600" y="533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019800" y="452735"/>
            <a:ext cx="2524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MEXICO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595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977" y="233065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876800" y="44958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764891" y="452735"/>
            <a:ext cx="3034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URAGUAY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26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267200" y="45720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467727" y="452735"/>
            <a:ext cx="3628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ARGENTINA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637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724400" y="38100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620077" y="452735"/>
            <a:ext cx="3324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PARAGUAY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012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4267200" y="33528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016466" y="452735"/>
            <a:ext cx="25314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BOLIVIA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53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 rot="480009">
            <a:off x="3823418" y="3674213"/>
            <a:ext cx="457200" cy="3124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379547" y="452735"/>
            <a:ext cx="1805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CHILE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267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657600" y="28194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415613" y="452735"/>
            <a:ext cx="1733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PERU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8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352800" y="2286000"/>
            <a:ext cx="457200" cy="381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768739" y="452735"/>
            <a:ext cx="30269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ECUADOR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664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1981200" y="7620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314480" y="452735"/>
            <a:ext cx="3935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MEXICO CITY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402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810000" y="19812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960714" y="452735"/>
            <a:ext cx="2642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BOGOTA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341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667000" y="11430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886200" y="0"/>
            <a:ext cx="5255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GUATEMALA CITY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287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667000" y="12192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359526" y="452735"/>
            <a:ext cx="3845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GUATEMALA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13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819400" y="10668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543836" y="452735"/>
            <a:ext cx="3476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BELMOPAN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772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743200" y="12954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258820" y="152400"/>
            <a:ext cx="4600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SAN SALVADOR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96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2895600" y="12192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953000" y="381000"/>
            <a:ext cx="4195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TEGUCIGALPA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992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048000" y="13716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595582" y="452735"/>
            <a:ext cx="3373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MANAGUA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59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124200" y="16002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567347" y="152400"/>
            <a:ext cx="2899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SAN JOSE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384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429000" y="16764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00600" y="228600"/>
            <a:ext cx="4239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PANAMA CITY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774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276600" y="6858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944459" y="452735"/>
            <a:ext cx="2675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HAVANA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277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581400" y="9906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674867" y="452735"/>
            <a:ext cx="3214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KINGSTON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967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810000" y="9906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038600" y="118223"/>
            <a:ext cx="51353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PORT-AU-PRINCE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92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114800" y="9144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754191" y="-13395"/>
            <a:ext cx="5389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SANTO DOMINGO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488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819400" y="10287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252909" y="452735"/>
            <a:ext cx="2058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BELIZE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448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191000" y="15240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838597" y="228600"/>
            <a:ext cx="28872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CARACAS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705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800600" y="17526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669688" y="-13395"/>
            <a:ext cx="4452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GEORGETOWN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972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029200" y="19050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952339" y="23244"/>
            <a:ext cx="4191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PARAMARIBO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795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181600" y="19050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849946" y="452735"/>
            <a:ext cx="2864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CAYENNE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780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5410200" y="35814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886624" y="452735"/>
            <a:ext cx="2791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BRASILIA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857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953000" y="47244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895905" y="152400"/>
            <a:ext cx="4220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MONTEVIDEO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651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876800" y="48006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719712" y="152400"/>
            <a:ext cx="4424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BUENOS ARIES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852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876800" y="39624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623731" y="452735"/>
            <a:ext cx="3316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ASUNCION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61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343400" y="33528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217900" y="452735"/>
            <a:ext cx="2128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LA PAZ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824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4495800" y="35052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255442" y="452735"/>
            <a:ext cx="2053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SURCE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444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971800" y="12192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496293" y="452735"/>
            <a:ext cx="3571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HONDURAS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7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962400" y="46482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668262" y="452735"/>
            <a:ext cx="32278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SANTIAGO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63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581400" y="29718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438056" y="452735"/>
            <a:ext cx="1688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LIMA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844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621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5-Point Star 4"/>
          <p:cNvSpPr/>
          <p:nvPr/>
        </p:nvSpPr>
        <p:spPr>
          <a:xfrm>
            <a:off x="3505200" y="2362200"/>
            <a:ext cx="228600" cy="228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CAPITAL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238161" y="452735"/>
            <a:ext cx="2088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QUITO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815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715000" y="3886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CITY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008380" y="452735"/>
            <a:ext cx="42205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Rio de Janeiro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288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410200" y="4038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CITY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785987" y="452735"/>
            <a:ext cx="2992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Sao Paulo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003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>
          <a:xfrm>
            <a:off x="3768396" y="2424545"/>
            <a:ext cx="1718004" cy="374073"/>
          </a:xfrm>
          <a:custGeom>
            <a:avLst/>
            <a:gdLst>
              <a:gd name="connsiteX0" fmla="*/ 1718004 w 1718004"/>
              <a:gd name="connsiteY0" fmla="*/ 0 h 374073"/>
              <a:gd name="connsiteX1" fmla="*/ 1607168 w 1718004"/>
              <a:gd name="connsiteY1" fmla="*/ 83128 h 374073"/>
              <a:gd name="connsiteX2" fmla="*/ 1565604 w 1718004"/>
              <a:gd name="connsiteY2" fmla="*/ 96982 h 374073"/>
              <a:gd name="connsiteX3" fmla="*/ 1440913 w 1718004"/>
              <a:gd name="connsiteY3" fmla="*/ 110837 h 374073"/>
              <a:gd name="connsiteX4" fmla="*/ 1316222 w 1718004"/>
              <a:gd name="connsiteY4" fmla="*/ 124691 h 374073"/>
              <a:gd name="connsiteX5" fmla="*/ 1274659 w 1718004"/>
              <a:gd name="connsiteY5" fmla="*/ 166255 h 374073"/>
              <a:gd name="connsiteX6" fmla="*/ 1260804 w 1718004"/>
              <a:gd name="connsiteY6" fmla="*/ 207819 h 374073"/>
              <a:gd name="connsiteX7" fmla="*/ 1205386 w 1718004"/>
              <a:gd name="connsiteY7" fmla="*/ 221673 h 374073"/>
              <a:gd name="connsiteX8" fmla="*/ 983713 w 1718004"/>
              <a:gd name="connsiteY8" fmla="*/ 193964 h 374073"/>
              <a:gd name="connsiteX9" fmla="*/ 942149 w 1718004"/>
              <a:gd name="connsiteY9" fmla="*/ 180110 h 374073"/>
              <a:gd name="connsiteX10" fmla="*/ 859022 w 1718004"/>
              <a:gd name="connsiteY10" fmla="*/ 207819 h 374073"/>
              <a:gd name="connsiteX11" fmla="*/ 817459 w 1718004"/>
              <a:gd name="connsiteY11" fmla="*/ 235528 h 374073"/>
              <a:gd name="connsiteX12" fmla="*/ 720477 w 1718004"/>
              <a:gd name="connsiteY12" fmla="*/ 263237 h 374073"/>
              <a:gd name="connsiteX13" fmla="*/ 651204 w 1718004"/>
              <a:gd name="connsiteY13" fmla="*/ 304800 h 374073"/>
              <a:gd name="connsiteX14" fmla="*/ 568077 w 1718004"/>
              <a:gd name="connsiteY14" fmla="*/ 332510 h 374073"/>
              <a:gd name="connsiteX15" fmla="*/ 484949 w 1718004"/>
              <a:gd name="connsiteY15" fmla="*/ 374073 h 374073"/>
              <a:gd name="connsiteX16" fmla="*/ 387968 w 1718004"/>
              <a:gd name="connsiteY16" fmla="*/ 360219 h 374073"/>
              <a:gd name="connsiteX17" fmla="*/ 304840 w 1718004"/>
              <a:gd name="connsiteY17" fmla="*/ 332510 h 374073"/>
              <a:gd name="connsiteX18" fmla="*/ 263277 w 1718004"/>
              <a:gd name="connsiteY18" fmla="*/ 304800 h 374073"/>
              <a:gd name="connsiteX19" fmla="*/ 180149 w 1718004"/>
              <a:gd name="connsiteY19" fmla="*/ 277091 h 374073"/>
              <a:gd name="connsiteX20" fmla="*/ 83168 w 1718004"/>
              <a:gd name="connsiteY20" fmla="*/ 249382 h 374073"/>
              <a:gd name="connsiteX21" fmla="*/ 40 w 1718004"/>
              <a:gd name="connsiteY21" fmla="*/ 249382 h 37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18004" h="374073">
                <a:moveTo>
                  <a:pt x="1718004" y="0"/>
                </a:moveTo>
                <a:cubicBezTo>
                  <a:pt x="1701014" y="13592"/>
                  <a:pt x="1636574" y="68425"/>
                  <a:pt x="1607168" y="83128"/>
                </a:cubicBezTo>
                <a:cubicBezTo>
                  <a:pt x="1594106" y="89659"/>
                  <a:pt x="1579459" y="92364"/>
                  <a:pt x="1565604" y="96982"/>
                </a:cubicBezTo>
                <a:cubicBezTo>
                  <a:pt x="1485915" y="150108"/>
                  <a:pt x="1565352" y="110837"/>
                  <a:pt x="1440913" y="110837"/>
                </a:cubicBezTo>
                <a:cubicBezTo>
                  <a:pt x="1399094" y="110837"/>
                  <a:pt x="1357786" y="120073"/>
                  <a:pt x="1316222" y="124691"/>
                </a:cubicBezTo>
                <a:cubicBezTo>
                  <a:pt x="1302368" y="138546"/>
                  <a:pt x="1285527" y="149952"/>
                  <a:pt x="1274659" y="166255"/>
                </a:cubicBezTo>
                <a:cubicBezTo>
                  <a:pt x="1266558" y="178406"/>
                  <a:pt x="1272208" y="198696"/>
                  <a:pt x="1260804" y="207819"/>
                </a:cubicBezTo>
                <a:cubicBezTo>
                  <a:pt x="1245935" y="219714"/>
                  <a:pt x="1223859" y="217055"/>
                  <a:pt x="1205386" y="221673"/>
                </a:cubicBezTo>
                <a:cubicBezTo>
                  <a:pt x="1162147" y="216869"/>
                  <a:pt x="1033147" y="203851"/>
                  <a:pt x="983713" y="193964"/>
                </a:cubicBezTo>
                <a:cubicBezTo>
                  <a:pt x="969393" y="191100"/>
                  <a:pt x="956004" y="184728"/>
                  <a:pt x="942149" y="180110"/>
                </a:cubicBezTo>
                <a:cubicBezTo>
                  <a:pt x="914440" y="189346"/>
                  <a:pt x="883324" y="191617"/>
                  <a:pt x="859022" y="207819"/>
                </a:cubicBezTo>
                <a:cubicBezTo>
                  <a:pt x="845168" y="217055"/>
                  <a:pt x="832352" y="228082"/>
                  <a:pt x="817459" y="235528"/>
                </a:cubicBezTo>
                <a:cubicBezTo>
                  <a:pt x="797588" y="245464"/>
                  <a:pt x="738227" y="258799"/>
                  <a:pt x="720477" y="263237"/>
                </a:cubicBezTo>
                <a:cubicBezTo>
                  <a:pt x="697386" y="277091"/>
                  <a:pt x="675719" y="293657"/>
                  <a:pt x="651204" y="304800"/>
                </a:cubicBezTo>
                <a:cubicBezTo>
                  <a:pt x="624614" y="316886"/>
                  <a:pt x="592380" y="316308"/>
                  <a:pt x="568077" y="332510"/>
                </a:cubicBezTo>
                <a:cubicBezTo>
                  <a:pt x="514362" y="368320"/>
                  <a:pt x="542310" y="354954"/>
                  <a:pt x="484949" y="374073"/>
                </a:cubicBezTo>
                <a:cubicBezTo>
                  <a:pt x="452622" y="369455"/>
                  <a:pt x="419787" y="367562"/>
                  <a:pt x="387968" y="360219"/>
                </a:cubicBezTo>
                <a:cubicBezTo>
                  <a:pt x="359508" y="353651"/>
                  <a:pt x="304840" y="332510"/>
                  <a:pt x="304840" y="332510"/>
                </a:cubicBezTo>
                <a:cubicBezTo>
                  <a:pt x="290986" y="323273"/>
                  <a:pt x="278493" y="311563"/>
                  <a:pt x="263277" y="304800"/>
                </a:cubicBezTo>
                <a:cubicBezTo>
                  <a:pt x="236586" y="292937"/>
                  <a:pt x="207858" y="286327"/>
                  <a:pt x="180149" y="277091"/>
                </a:cubicBezTo>
                <a:cubicBezTo>
                  <a:pt x="140541" y="263889"/>
                  <a:pt x="126651" y="258079"/>
                  <a:pt x="83168" y="249382"/>
                </a:cubicBezTo>
                <a:cubicBezTo>
                  <a:pt x="-4515" y="231845"/>
                  <a:pt x="40" y="207917"/>
                  <a:pt x="40" y="249382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RIVER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843598" y="452735"/>
            <a:ext cx="2877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AMAZON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01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3429000" y="12192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09977" y="452735"/>
            <a:ext cx="4288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Caribbean Sea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100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2514600" y="3048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62480" y="448270"/>
            <a:ext cx="43815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Gulf of Mexico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09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7315200" y="3048000"/>
            <a:ext cx="1219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66327" y="452735"/>
            <a:ext cx="4377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Atlantic Ocean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470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Body of Water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1752600" y="3657600"/>
            <a:ext cx="1295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46495" y="452735"/>
            <a:ext cx="3997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Pacific Ocean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721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2819400" y="14097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263892" y="452735"/>
            <a:ext cx="4036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EL SALVADOR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33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 rot="21294731">
            <a:off x="3881339" y="1672618"/>
            <a:ext cx="457200" cy="4729543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Mountains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559034" y="434415"/>
            <a:ext cx="2156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ANDES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657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048000" y="14097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428069" y="452735"/>
            <a:ext cx="3708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NICARAGUA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39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124200" y="16002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501360" y="452735"/>
            <a:ext cx="3561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COSTA RICA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851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Outlined Map of Lating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255" y="0"/>
            <a:ext cx="563077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3429000" y="1676400"/>
            <a:ext cx="228600" cy="1905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255" y="5715000"/>
            <a:ext cx="2729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867644" y="452735"/>
            <a:ext cx="2829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PANAMA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537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151</Words>
  <Application>Microsoft Office PowerPoint</Application>
  <PresentationFormat>On-screen Show (4:3)</PresentationFormat>
  <Paragraphs>119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Christopher</dc:creator>
  <cp:lastModifiedBy>Johnson, Christopher</cp:lastModifiedBy>
  <cp:revision>7</cp:revision>
  <dcterms:created xsi:type="dcterms:W3CDTF">2014-05-12T18:09:18Z</dcterms:created>
  <dcterms:modified xsi:type="dcterms:W3CDTF">2015-03-06T14:13:24Z</dcterms:modified>
</cp:coreProperties>
</file>