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9" r:id="rId50"/>
    <p:sldId id="305" r:id="rId51"/>
    <p:sldId id="306" r:id="rId52"/>
    <p:sldId id="310" r:id="rId53"/>
    <p:sldId id="307" r:id="rId54"/>
    <p:sldId id="308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C5D5-91CA-48F4-8567-97D1C6E8319E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CE49-4248-406B-9E61-C048FAF12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51050"/>
      </p:ext>
    </p:extLst>
  </p:cSld>
  <p:clrMapOvr>
    <a:masterClrMapping/>
  </p:clrMapOvr>
  <p:transition>
    <p:fade thruBlk="1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C5D5-91CA-48F4-8567-97D1C6E8319E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CE49-4248-406B-9E61-C048FAF12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86334"/>
      </p:ext>
    </p:extLst>
  </p:cSld>
  <p:clrMapOvr>
    <a:masterClrMapping/>
  </p:clrMapOvr>
  <p:transition>
    <p:fade thruBlk="1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C5D5-91CA-48F4-8567-97D1C6E8319E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CE49-4248-406B-9E61-C048FAF12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36600"/>
      </p:ext>
    </p:extLst>
  </p:cSld>
  <p:clrMapOvr>
    <a:masterClrMapping/>
  </p:clrMapOvr>
  <p:transition>
    <p:fade thruBlk="1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C5D5-91CA-48F4-8567-97D1C6E8319E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CE49-4248-406B-9E61-C048FAF12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83028"/>
      </p:ext>
    </p:extLst>
  </p:cSld>
  <p:clrMapOvr>
    <a:masterClrMapping/>
  </p:clrMapOvr>
  <p:transition>
    <p:fade thruBlk="1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C5D5-91CA-48F4-8567-97D1C6E8319E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CE49-4248-406B-9E61-C048FAF12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18707"/>
      </p:ext>
    </p:extLst>
  </p:cSld>
  <p:clrMapOvr>
    <a:masterClrMapping/>
  </p:clrMapOvr>
  <p:transition>
    <p:fade thruBlk="1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C5D5-91CA-48F4-8567-97D1C6E8319E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CE49-4248-406B-9E61-C048FAF12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86997"/>
      </p:ext>
    </p:extLst>
  </p:cSld>
  <p:clrMapOvr>
    <a:masterClrMapping/>
  </p:clrMapOvr>
  <p:transition>
    <p:fade thruBlk="1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C5D5-91CA-48F4-8567-97D1C6E8319E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CE49-4248-406B-9E61-C048FAF12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73123"/>
      </p:ext>
    </p:extLst>
  </p:cSld>
  <p:clrMapOvr>
    <a:masterClrMapping/>
  </p:clrMapOvr>
  <p:transition>
    <p:fade thruBlk="1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C5D5-91CA-48F4-8567-97D1C6E8319E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CE49-4248-406B-9E61-C048FAF12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91312"/>
      </p:ext>
    </p:extLst>
  </p:cSld>
  <p:clrMapOvr>
    <a:masterClrMapping/>
  </p:clrMapOvr>
  <p:transition>
    <p:fade thruBlk="1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C5D5-91CA-48F4-8567-97D1C6E8319E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CE49-4248-406B-9E61-C048FAF12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5659"/>
      </p:ext>
    </p:extLst>
  </p:cSld>
  <p:clrMapOvr>
    <a:masterClrMapping/>
  </p:clrMapOvr>
  <p:transition>
    <p:fade thruBlk="1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C5D5-91CA-48F4-8567-97D1C6E8319E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CE49-4248-406B-9E61-C048FAF12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32142"/>
      </p:ext>
    </p:extLst>
  </p:cSld>
  <p:clrMapOvr>
    <a:masterClrMapping/>
  </p:clrMapOvr>
  <p:transition>
    <p:fade thruBlk="1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C5D5-91CA-48F4-8567-97D1C6E8319E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CE49-4248-406B-9E61-C048FAF12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97538"/>
      </p:ext>
    </p:extLst>
  </p:cSld>
  <p:clrMapOvr>
    <a:masterClrMapping/>
  </p:clrMapOvr>
  <p:transition>
    <p:fade thruBlk="1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6C5D5-91CA-48F4-8567-97D1C6E8319E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3CE49-4248-406B-9E61-C048FAF12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7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609600"/>
            <a:ext cx="72730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Middle East Map Review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2763973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2057400" y="5943600"/>
            <a:ext cx="6858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162800" y="6123893"/>
            <a:ext cx="1122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26525" y="4724400"/>
            <a:ext cx="277992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YEMEN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39038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4457700" y="4495800"/>
            <a:ext cx="6858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9000" y="6172200"/>
            <a:ext cx="1122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58415" y="4876800"/>
            <a:ext cx="21611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OMAN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2249680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4114800" y="4267200"/>
            <a:ext cx="3429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9000" y="6096000"/>
            <a:ext cx="1122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0059" y="4308764"/>
            <a:ext cx="321434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United Arab </a:t>
            </a:r>
          </a:p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Emirates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1949770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3657600" y="4000500"/>
            <a:ext cx="342900" cy="2667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162800" y="6172200"/>
            <a:ext cx="1122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77411" y="4800600"/>
            <a:ext cx="237077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QATAR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9200025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3200400" y="3162300"/>
            <a:ext cx="342900" cy="2667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9000" y="6172200"/>
            <a:ext cx="1122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11071" y="4800600"/>
            <a:ext cx="245080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Kuwait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1244658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2514600" y="2209800"/>
            <a:ext cx="6858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9000" y="6248400"/>
            <a:ext cx="1122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3600" y="4444663"/>
            <a:ext cx="215655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IRAQ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4140003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3962400" y="1905000"/>
            <a:ext cx="1676400" cy="1371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162800" y="6172200"/>
            <a:ext cx="1122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82829" y="4267200"/>
            <a:ext cx="235994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IRAN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4391864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6324600" y="2057400"/>
            <a:ext cx="914400" cy="762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73636" y="6172200"/>
            <a:ext cx="1122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9200" y="4800600"/>
            <a:ext cx="36800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Afghanistan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118317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-Point Star 4"/>
          <p:cNvSpPr/>
          <p:nvPr/>
        </p:nvSpPr>
        <p:spPr>
          <a:xfrm>
            <a:off x="1447800" y="1066800"/>
            <a:ext cx="3810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10400" y="58674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826607" y="4648200"/>
            <a:ext cx="2707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ANKARA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0297831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4-Point Star 5"/>
          <p:cNvSpPr/>
          <p:nvPr/>
        </p:nvSpPr>
        <p:spPr>
          <a:xfrm>
            <a:off x="290945" y="876300"/>
            <a:ext cx="3810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76326" y="5334000"/>
            <a:ext cx="25184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ISTANBUL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76326" y="6273225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3126578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1524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1600200" y="1066800"/>
            <a:ext cx="6858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19800" y="6248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</a:t>
            </a:r>
            <a:endParaRPr lang="en-US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5000" y="4876800"/>
            <a:ext cx="273504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TURKEY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4933202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-Point Star 4"/>
          <p:cNvSpPr/>
          <p:nvPr/>
        </p:nvSpPr>
        <p:spPr>
          <a:xfrm>
            <a:off x="1066800" y="1905000"/>
            <a:ext cx="3810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86600" y="5943600"/>
            <a:ext cx="1337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058562" y="4800600"/>
            <a:ext cx="23650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NICOSIA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1513378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-Point Star 4"/>
          <p:cNvSpPr/>
          <p:nvPr/>
        </p:nvSpPr>
        <p:spPr>
          <a:xfrm>
            <a:off x="1357745" y="2133600"/>
            <a:ext cx="3810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91400" y="5791200"/>
            <a:ext cx="1337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397377" y="4495800"/>
            <a:ext cx="198804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Beirut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998245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-Point Star 4"/>
          <p:cNvSpPr/>
          <p:nvPr/>
        </p:nvSpPr>
        <p:spPr>
          <a:xfrm>
            <a:off x="1638300" y="2209800"/>
            <a:ext cx="3810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9000" y="5715000"/>
            <a:ext cx="1337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649013" y="4724400"/>
            <a:ext cx="29270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DAMASCAS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9023786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-Point Star 4"/>
          <p:cNvSpPr/>
          <p:nvPr/>
        </p:nvSpPr>
        <p:spPr>
          <a:xfrm>
            <a:off x="1194955" y="2590800"/>
            <a:ext cx="3810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467600" y="5715000"/>
            <a:ext cx="1337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888577" y="4648200"/>
            <a:ext cx="22475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JERUSALEM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7097626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-Point Star 4"/>
          <p:cNvSpPr/>
          <p:nvPr/>
        </p:nvSpPr>
        <p:spPr>
          <a:xfrm>
            <a:off x="1371600" y="2743200"/>
            <a:ext cx="3810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15200" y="5715000"/>
            <a:ext cx="1337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866027" y="4648200"/>
            <a:ext cx="272542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AMMAN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7463995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-Point Star 4"/>
          <p:cNvSpPr/>
          <p:nvPr/>
        </p:nvSpPr>
        <p:spPr>
          <a:xfrm>
            <a:off x="429491" y="3592702"/>
            <a:ext cx="3810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43800" y="5867400"/>
            <a:ext cx="1337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698256" y="4800600"/>
            <a:ext cx="18361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CAIRO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5791469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-Point Star 4"/>
          <p:cNvSpPr/>
          <p:nvPr/>
        </p:nvSpPr>
        <p:spPr>
          <a:xfrm>
            <a:off x="2819400" y="2362200"/>
            <a:ext cx="3810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15200" y="5867400"/>
            <a:ext cx="1337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943600" y="4800600"/>
            <a:ext cx="24135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BAGHDAD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5548400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-Point Star 4"/>
          <p:cNvSpPr/>
          <p:nvPr/>
        </p:nvSpPr>
        <p:spPr>
          <a:xfrm>
            <a:off x="4267200" y="1905000"/>
            <a:ext cx="3810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9000" y="5867400"/>
            <a:ext cx="1337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099155" y="4800600"/>
            <a:ext cx="19880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TEHRAN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8703841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-Point Star 4"/>
          <p:cNvSpPr/>
          <p:nvPr/>
        </p:nvSpPr>
        <p:spPr>
          <a:xfrm>
            <a:off x="7239000" y="1828800"/>
            <a:ext cx="3810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422573" y="5791200"/>
            <a:ext cx="1337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272228" y="4800600"/>
            <a:ext cx="19335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KABUL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020980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-Point Star 4"/>
          <p:cNvSpPr/>
          <p:nvPr/>
        </p:nvSpPr>
        <p:spPr>
          <a:xfrm>
            <a:off x="2819400" y="4114800"/>
            <a:ext cx="3810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15200" y="5867400"/>
            <a:ext cx="1337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784126" y="4648200"/>
            <a:ext cx="263245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RIYADH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102474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1950027" y="1828800"/>
            <a:ext cx="564573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10400" y="6333533"/>
            <a:ext cx="1122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72200" y="4800600"/>
            <a:ext cx="225568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SYRIA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5857160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-Point Star 4"/>
          <p:cNvSpPr/>
          <p:nvPr/>
        </p:nvSpPr>
        <p:spPr>
          <a:xfrm>
            <a:off x="1638300" y="4419600"/>
            <a:ext cx="3810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96200" y="5943600"/>
            <a:ext cx="1088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CITY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5334000" y="4800600"/>
            <a:ext cx="198644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MECCA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  <a:endParaRPr lang="en-US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MAKKAH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468159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-Point Star 4"/>
          <p:cNvSpPr/>
          <p:nvPr/>
        </p:nvSpPr>
        <p:spPr>
          <a:xfrm>
            <a:off x="3200400" y="3048000"/>
            <a:ext cx="3810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15200" y="5867400"/>
            <a:ext cx="1337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334000" y="4800600"/>
            <a:ext cx="30475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KUWAIT CITY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2707279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-Point Star 4"/>
          <p:cNvSpPr/>
          <p:nvPr/>
        </p:nvSpPr>
        <p:spPr>
          <a:xfrm>
            <a:off x="3657600" y="3962400"/>
            <a:ext cx="3810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197367" y="5609648"/>
            <a:ext cx="1337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553200" y="4648200"/>
            <a:ext cx="164500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DOHA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6323563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-Point Star 4"/>
          <p:cNvSpPr/>
          <p:nvPr/>
        </p:nvSpPr>
        <p:spPr>
          <a:xfrm>
            <a:off x="2133600" y="6019800"/>
            <a:ext cx="3810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91400" y="5680547"/>
            <a:ext cx="1337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631763" y="4648200"/>
            <a:ext cx="19026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SANNA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8187381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-Point Star 4"/>
          <p:cNvSpPr/>
          <p:nvPr/>
        </p:nvSpPr>
        <p:spPr>
          <a:xfrm>
            <a:off x="4191000" y="4114800"/>
            <a:ext cx="3810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91400" y="5791200"/>
            <a:ext cx="1337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583581" y="4876800"/>
            <a:ext cx="29161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ABU DHABI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5008148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-Point Star 4"/>
          <p:cNvSpPr/>
          <p:nvPr/>
        </p:nvSpPr>
        <p:spPr>
          <a:xfrm>
            <a:off x="4343400" y="3962400"/>
            <a:ext cx="3810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86600" y="57912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CITY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6025636" y="4683204"/>
            <a:ext cx="250876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DUBAI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5031789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-Point Star 4"/>
          <p:cNvSpPr/>
          <p:nvPr/>
        </p:nvSpPr>
        <p:spPr>
          <a:xfrm>
            <a:off x="4800600" y="4343400"/>
            <a:ext cx="3810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467600" y="5791200"/>
            <a:ext cx="1337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914069" y="4726770"/>
            <a:ext cx="26841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MUSCAT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7326288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2355273" y="1261584"/>
            <a:ext cx="1163782" cy="1897252"/>
          </a:xfrm>
          <a:custGeom>
            <a:avLst/>
            <a:gdLst>
              <a:gd name="connsiteX0" fmla="*/ 1163782 w 1163782"/>
              <a:gd name="connsiteY0" fmla="*/ 1897252 h 1897252"/>
              <a:gd name="connsiteX1" fmla="*/ 1122218 w 1163782"/>
              <a:gd name="connsiteY1" fmla="*/ 1827980 h 1897252"/>
              <a:gd name="connsiteX2" fmla="*/ 983672 w 1163782"/>
              <a:gd name="connsiteY2" fmla="*/ 1717143 h 1897252"/>
              <a:gd name="connsiteX3" fmla="*/ 900545 w 1163782"/>
              <a:gd name="connsiteY3" fmla="*/ 1703289 h 1897252"/>
              <a:gd name="connsiteX4" fmla="*/ 845127 w 1163782"/>
              <a:gd name="connsiteY4" fmla="*/ 1689434 h 1897252"/>
              <a:gd name="connsiteX5" fmla="*/ 817418 w 1163782"/>
              <a:gd name="connsiteY5" fmla="*/ 1647871 h 1897252"/>
              <a:gd name="connsiteX6" fmla="*/ 817418 w 1163782"/>
              <a:gd name="connsiteY6" fmla="*/ 1564743 h 1897252"/>
              <a:gd name="connsiteX7" fmla="*/ 775854 w 1163782"/>
              <a:gd name="connsiteY7" fmla="*/ 1537034 h 1897252"/>
              <a:gd name="connsiteX8" fmla="*/ 734291 w 1163782"/>
              <a:gd name="connsiteY8" fmla="*/ 1412343 h 1897252"/>
              <a:gd name="connsiteX9" fmla="*/ 678872 w 1163782"/>
              <a:gd name="connsiteY9" fmla="*/ 1343071 h 1897252"/>
              <a:gd name="connsiteX10" fmla="*/ 651163 w 1163782"/>
              <a:gd name="connsiteY10" fmla="*/ 1301507 h 1897252"/>
              <a:gd name="connsiteX11" fmla="*/ 554182 w 1163782"/>
              <a:gd name="connsiteY11" fmla="*/ 1259943 h 1897252"/>
              <a:gd name="connsiteX12" fmla="*/ 512618 w 1163782"/>
              <a:gd name="connsiteY12" fmla="*/ 1246089 h 1897252"/>
              <a:gd name="connsiteX13" fmla="*/ 443345 w 1163782"/>
              <a:gd name="connsiteY13" fmla="*/ 1024416 h 1897252"/>
              <a:gd name="connsiteX14" fmla="*/ 360218 w 1163782"/>
              <a:gd name="connsiteY14" fmla="*/ 996707 h 1897252"/>
              <a:gd name="connsiteX15" fmla="*/ 277091 w 1163782"/>
              <a:gd name="connsiteY15" fmla="*/ 941289 h 1897252"/>
              <a:gd name="connsiteX16" fmla="*/ 193963 w 1163782"/>
              <a:gd name="connsiteY16" fmla="*/ 913580 h 1897252"/>
              <a:gd name="connsiteX17" fmla="*/ 138545 w 1163782"/>
              <a:gd name="connsiteY17" fmla="*/ 872016 h 1897252"/>
              <a:gd name="connsiteX18" fmla="*/ 96982 w 1163782"/>
              <a:gd name="connsiteY18" fmla="*/ 844307 h 1897252"/>
              <a:gd name="connsiteX19" fmla="*/ 27709 w 1163782"/>
              <a:gd name="connsiteY19" fmla="*/ 775034 h 1897252"/>
              <a:gd name="connsiteX20" fmla="*/ 13854 w 1163782"/>
              <a:gd name="connsiteY20" fmla="*/ 719616 h 1897252"/>
              <a:gd name="connsiteX21" fmla="*/ 0 w 1163782"/>
              <a:gd name="connsiteY21" fmla="*/ 678052 h 1897252"/>
              <a:gd name="connsiteX22" fmla="*/ 13854 w 1163782"/>
              <a:gd name="connsiteY22" fmla="*/ 622634 h 1897252"/>
              <a:gd name="connsiteX23" fmla="*/ 41563 w 1163782"/>
              <a:gd name="connsiteY23" fmla="*/ 539507 h 1897252"/>
              <a:gd name="connsiteX24" fmla="*/ 27709 w 1163782"/>
              <a:gd name="connsiteY24" fmla="*/ 373252 h 1897252"/>
              <a:gd name="connsiteX25" fmla="*/ 69272 w 1163782"/>
              <a:gd name="connsiteY25" fmla="*/ 359398 h 1897252"/>
              <a:gd name="connsiteX26" fmla="*/ 110836 w 1163782"/>
              <a:gd name="connsiteY26" fmla="*/ 331689 h 1897252"/>
              <a:gd name="connsiteX27" fmla="*/ 166254 w 1163782"/>
              <a:gd name="connsiteY27" fmla="*/ 234707 h 1897252"/>
              <a:gd name="connsiteX28" fmla="*/ 180109 w 1163782"/>
              <a:gd name="connsiteY28" fmla="*/ 68452 h 1897252"/>
              <a:gd name="connsiteX29" fmla="*/ 207818 w 1163782"/>
              <a:gd name="connsiteY29" fmla="*/ 13034 h 1897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163782" h="1897252">
                <a:moveTo>
                  <a:pt x="1163782" y="1897252"/>
                </a:moveTo>
                <a:cubicBezTo>
                  <a:pt x="1149927" y="1874161"/>
                  <a:pt x="1139270" y="1848821"/>
                  <a:pt x="1122218" y="1827980"/>
                </a:cubicBezTo>
                <a:cubicBezTo>
                  <a:pt x="1085260" y="1782809"/>
                  <a:pt x="1042110" y="1734674"/>
                  <a:pt x="983672" y="1717143"/>
                </a:cubicBezTo>
                <a:cubicBezTo>
                  <a:pt x="956765" y="1709071"/>
                  <a:pt x="928091" y="1708798"/>
                  <a:pt x="900545" y="1703289"/>
                </a:cubicBezTo>
                <a:cubicBezTo>
                  <a:pt x="881874" y="1699555"/>
                  <a:pt x="863600" y="1694052"/>
                  <a:pt x="845127" y="1689434"/>
                </a:cubicBezTo>
                <a:cubicBezTo>
                  <a:pt x="835891" y="1675580"/>
                  <a:pt x="820155" y="1664295"/>
                  <a:pt x="817418" y="1647871"/>
                </a:cubicBezTo>
                <a:cubicBezTo>
                  <a:pt x="807695" y="1589537"/>
                  <a:pt x="864085" y="1623077"/>
                  <a:pt x="817418" y="1564743"/>
                </a:cubicBezTo>
                <a:cubicBezTo>
                  <a:pt x="807016" y="1551741"/>
                  <a:pt x="789709" y="1546270"/>
                  <a:pt x="775854" y="1537034"/>
                </a:cubicBezTo>
                <a:cubicBezTo>
                  <a:pt x="712893" y="1442594"/>
                  <a:pt x="784066" y="1561670"/>
                  <a:pt x="734291" y="1412343"/>
                </a:cubicBezTo>
                <a:cubicBezTo>
                  <a:pt x="722107" y="1375791"/>
                  <a:pt x="700493" y="1370097"/>
                  <a:pt x="678872" y="1343071"/>
                </a:cubicBezTo>
                <a:cubicBezTo>
                  <a:pt x="668470" y="1330069"/>
                  <a:pt x="662937" y="1313281"/>
                  <a:pt x="651163" y="1301507"/>
                </a:cubicBezTo>
                <a:cubicBezTo>
                  <a:pt x="617418" y="1267761"/>
                  <a:pt x="598696" y="1272661"/>
                  <a:pt x="554182" y="1259943"/>
                </a:cubicBezTo>
                <a:cubicBezTo>
                  <a:pt x="540140" y="1255931"/>
                  <a:pt x="526473" y="1250707"/>
                  <a:pt x="512618" y="1246089"/>
                </a:cubicBezTo>
                <a:cubicBezTo>
                  <a:pt x="387969" y="1162991"/>
                  <a:pt x="586147" y="1310022"/>
                  <a:pt x="443345" y="1024416"/>
                </a:cubicBezTo>
                <a:cubicBezTo>
                  <a:pt x="430283" y="998292"/>
                  <a:pt x="360218" y="996707"/>
                  <a:pt x="360218" y="996707"/>
                </a:cubicBezTo>
                <a:cubicBezTo>
                  <a:pt x="332509" y="978234"/>
                  <a:pt x="308684" y="951820"/>
                  <a:pt x="277091" y="941289"/>
                </a:cubicBezTo>
                <a:lnTo>
                  <a:pt x="193963" y="913580"/>
                </a:lnTo>
                <a:cubicBezTo>
                  <a:pt x="175490" y="899725"/>
                  <a:pt x="157335" y="885437"/>
                  <a:pt x="138545" y="872016"/>
                </a:cubicBezTo>
                <a:cubicBezTo>
                  <a:pt x="124996" y="862338"/>
                  <a:pt x="109513" y="855272"/>
                  <a:pt x="96982" y="844307"/>
                </a:cubicBezTo>
                <a:cubicBezTo>
                  <a:pt x="72406" y="822803"/>
                  <a:pt x="27709" y="775034"/>
                  <a:pt x="27709" y="775034"/>
                </a:cubicBezTo>
                <a:cubicBezTo>
                  <a:pt x="23091" y="756561"/>
                  <a:pt x="19085" y="737925"/>
                  <a:pt x="13854" y="719616"/>
                </a:cubicBezTo>
                <a:cubicBezTo>
                  <a:pt x="9842" y="705574"/>
                  <a:pt x="0" y="692656"/>
                  <a:pt x="0" y="678052"/>
                </a:cubicBezTo>
                <a:cubicBezTo>
                  <a:pt x="0" y="659011"/>
                  <a:pt x="8383" y="640872"/>
                  <a:pt x="13854" y="622634"/>
                </a:cubicBezTo>
                <a:cubicBezTo>
                  <a:pt x="22247" y="594658"/>
                  <a:pt x="41563" y="539507"/>
                  <a:pt x="41563" y="539507"/>
                </a:cubicBezTo>
                <a:cubicBezTo>
                  <a:pt x="22326" y="481797"/>
                  <a:pt x="-7640" y="435113"/>
                  <a:pt x="27709" y="373252"/>
                </a:cubicBezTo>
                <a:cubicBezTo>
                  <a:pt x="34954" y="360572"/>
                  <a:pt x="55418" y="364016"/>
                  <a:pt x="69272" y="359398"/>
                </a:cubicBezTo>
                <a:cubicBezTo>
                  <a:pt x="83127" y="350162"/>
                  <a:pt x="99062" y="343463"/>
                  <a:pt x="110836" y="331689"/>
                </a:cubicBezTo>
                <a:cubicBezTo>
                  <a:pt x="130418" y="312107"/>
                  <a:pt x="155388" y="256439"/>
                  <a:pt x="166254" y="234707"/>
                </a:cubicBezTo>
                <a:cubicBezTo>
                  <a:pt x="170872" y="179289"/>
                  <a:pt x="169203" y="122982"/>
                  <a:pt x="180109" y="68452"/>
                </a:cubicBezTo>
                <a:cubicBezTo>
                  <a:pt x="210380" y="-82901"/>
                  <a:pt x="207818" y="72926"/>
                  <a:pt x="207818" y="1303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1800" y="60960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RIVER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436636" y="4876800"/>
            <a:ext cx="311854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Euphrates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1910864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2784711" y="914400"/>
            <a:ext cx="748198" cy="2244436"/>
          </a:xfrm>
          <a:custGeom>
            <a:avLst/>
            <a:gdLst>
              <a:gd name="connsiteX0" fmla="*/ 748198 w 748198"/>
              <a:gd name="connsiteY0" fmla="*/ 2244436 h 2244436"/>
              <a:gd name="connsiteX1" fmla="*/ 720489 w 748198"/>
              <a:gd name="connsiteY1" fmla="*/ 2175164 h 2244436"/>
              <a:gd name="connsiteX2" fmla="*/ 706634 w 748198"/>
              <a:gd name="connsiteY2" fmla="*/ 2133600 h 2244436"/>
              <a:gd name="connsiteX3" fmla="*/ 665071 w 748198"/>
              <a:gd name="connsiteY3" fmla="*/ 2105891 h 2244436"/>
              <a:gd name="connsiteX4" fmla="*/ 651216 w 748198"/>
              <a:gd name="connsiteY4" fmla="*/ 2064327 h 2244436"/>
              <a:gd name="connsiteX5" fmla="*/ 609653 w 748198"/>
              <a:gd name="connsiteY5" fmla="*/ 2050473 h 2244436"/>
              <a:gd name="connsiteX6" fmla="*/ 554234 w 748198"/>
              <a:gd name="connsiteY6" fmla="*/ 1856509 h 2244436"/>
              <a:gd name="connsiteX7" fmla="*/ 484962 w 748198"/>
              <a:gd name="connsiteY7" fmla="*/ 1787236 h 2244436"/>
              <a:gd name="connsiteX8" fmla="*/ 429544 w 748198"/>
              <a:gd name="connsiteY8" fmla="*/ 1704109 h 2244436"/>
              <a:gd name="connsiteX9" fmla="*/ 401834 w 748198"/>
              <a:gd name="connsiteY9" fmla="*/ 1662545 h 2244436"/>
              <a:gd name="connsiteX10" fmla="*/ 387980 w 748198"/>
              <a:gd name="connsiteY10" fmla="*/ 1510145 h 2244436"/>
              <a:gd name="connsiteX11" fmla="*/ 360271 w 748198"/>
              <a:gd name="connsiteY11" fmla="*/ 1468582 h 2244436"/>
              <a:gd name="connsiteX12" fmla="*/ 401834 w 748198"/>
              <a:gd name="connsiteY12" fmla="*/ 1343891 h 2244436"/>
              <a:gd name="connsiteX13" fmla="*/ 401834 w 748198"/>
              <a:gd name="connsiteY13" fmla="*/ 1108364 h 2244436"/>
              <a:gd name="connsiteX14" fmla="*/ 332562 w 748198"/>
              <a:gd name="connsiteY14" fmla="*/ 983673 h 2244436"/>
              <a:gd name="connsiteX15" fmla="*/ 304853 w 748198"/>
              <a:gd name="connsiteY15" fmla="*/ 900545 h 2244436"/>
              <a:gd name="connsiteX16" fmla="*/ 290998 w 748198"/>
              <a:gd name="connsiteY16" fmla="*/ 858982 h 2244436"/>
              <a:gd name="connsiteX17" fmla="*/ 249434 w 748198"/>
              <a:gd name="connsiteY17" fmla="*/ 831273 h 2244436"/>
              <a:gd name="connsiteX18" fmla="*/ 235580 w 748198"/>
              <a:gd name="connsiteY18" fmla="*/ 762000 h 2244436"/>
              <a:gd name="connsiteX19" fmla="*/ 207871 w 748198"/>
              <a:gd name="connsiteY19" fmla="*/ 720436 h 2244436"/>
              <a:gd name="connsiteX20" fmla="*/ 138598 w 748198"/>
              <a:gd name="connsiteY20" fmla="*/ 623455 h 2244436"/>
              <a:gd name="connsiteX21" fmla="*/ 124744 w 748198"/>
              <a:gd name="connsiteY21" fmla="*/ 484909 h 2244436"/>
              <a:gd name="connsiteX22" fmla="*/ 152453 w 748198"/>
              <a:gd name="connsiteY22" fmla="*/ 443345 h 2244436"/>
              <a:gd name="connsiteX23" fmla="*/ 110889 w 748198"/>
              <a:gd name="connsiteY23" fmla="*/ 221673 h 2244436"/>
              <a:gd name="connsiteX24" fmla="*/ 97034 w 748198"/>
              <a:gd name="connsiteY24" fmla="*/ 180109 h 2244436"/>
              <a:gd name="connsiteX25" fmla="*/ 41616 w 748198"/>
              <a:gd name="connsiteY25" fmla="*/ 96982 h 2244436"/>
              <a:gd name="connsiteX26" fmla="*/ 27762 w 748198"/>
              <a:gd name="connsiteY26" fmla="*/ 55418 h 2244436"/>
              <a:gd name="connsiteX27" fmla="*/ 53 w 748198"/>
              <a:gd name="connsiteY27" fmla="*/ 0 h 2244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48198" h="2244436">
                <a:moveTo>
                  <a:pt x="748198" y="2244436"/>
                </a:moveTo>
                <a:cubicBezTo>
                  <a:pt x="738962" y="2221345"/>
                  <a:pt x="729221" y="2198450"/>
                  <a:pt x="720489" y="2175164"/>
                </a:cubicBezTo>
                <a:cubicBezTo>
                  <a:pt x="715361" y="2161490"/>
                  <a:pt x="715757" y="2145004"/>
                  <a:pt x="706634" y="2133600"/>
                </a:cubicBezTo>
                <a:cubicBezTo>
                  <a:pt x="696232" y="2120598"/>
                  <a:pt x="678925" y="2115127"/>
                  <a:pt x="665071" y="2105891"/>
                </a:cubicBezTo>
                <a:cubicBezTo>
                  <a:pt x="660453" y="2092036"/>
                  <a:pt x="661543" y="2074654"/>
                  <a:pt x="651216" y="2064327"/>
                </a:cubicBezTo>
                <a:cubicBezTo>
                  <a:pt x="640890" y="2054001"/>
                  <a:pt x="618141" y="2062357"/>
                  <a:pt x="609653" y="2050473"/>
                </a:cubicBezTo>
                <a:cubicBezTo>
                  <a:pt x="592309" y="2026190"/>
                  <a:pt x="559813" y="1871852"/>
                  <a:pt x="554234" y="1856509"/>
                </a:cubicBezTo>
                <a:cubicBezTo>
                  <a:pt x="539455" y="1815868"/>
                  <a:pt x="518213" y="1809404"/>
                  <a:pt x="484962" y="1787236"/>
                </a:cubicBezTo>
                <a:lnTo>
                  <a:pt x="429544" y="1704109"/>
                </a:lnTo>
                <a:lnTo>
                  <a:pt x="401834" y="1662545"/>
                </a:lnTo>
                <a:cubicBezTo>
                  <a:pt x="397216" y="1611745"/>
                  <a:pt x="398668" y="1560022"/>
                  <a:pt x="387980" y="1510145"/>
                </a:cubicBezTo>
                <a:cubicBezTo>
                  <a:pt x="384491" y="1493864"/>
                  <a:pt x="362110" y="1485131"/>
                  <a:pt x="360271" y="1468582"/>
                </a:cubicBezTo>
                <a:cubicBezTo>
                  <a:pt x="353160" y="1404584"/>
                  <a:pt x="372593" y="1387754"/>
                  <a:pt x="401834" y="1343891"/>
                </a:cubicBezTo>
                <a:cubicBezTo>
                  <a:pt x="425727" y="1248321"/>
                  <a:pt x="431589" y="1249702"/>
                  <a:pt x="401834" y="1108364"/>
                </a:cubicBezTo>
                <a:cubicBezTo>
                  <a:pt x="381675" y="1012610"/>
                  <a:pt x="361949" y="1049794"/>
                  <a:pt x="332562" y="983673"/>
                </a:cubicBezTo>
                <a:cubicBezTo>
                  <a:pt x="320699" y="956982"/>
                  <a:pt x="314090" y="928254"/>
                  <a:pt x="304853" y="900545"/>
                </a:cubicBezTo>
                <a:cubicBezTo>
                  <a:pt x="300235" y="886691"/>
                  <a:pt x="303149" y="867083"/>
                  <a:pt x="290998" y="858982"/>
                </a:cubicBezTo>
                <a:lnTo>
                  <a:pt x="249434" y="831273"/>
                </a:lnTo>
                <a:cubicBezTo>
                  <a:pt x="244816" y="808182"/>
                  <a:pt x="243848" y="784049"/>
                  <a:pt x="235580" y="762000"/>
                </a:cubicBezTo>
                <a:cubicBezTo>
                  <a:pt x="229733" y="746409"/>
                  <a:pt x="216132" y="734893"/>
                  <a:pt x="207871" y="720436"/>
                </a:cubicBezTo>
                <a:cubicBezTo>
                  <a:pt x="159244" y="635337"/>
                  <a:pt x="206298" y="691154"/>
                  <a:pt x="138598" y="623455"/>
                </a:cubicBezTo>
                <a:cubicBezTo>
                  <a:pt x="114904" y="552373"/>
                  <a:pt x="97262" y="549034"/>
                  <a:pt x="124744" y="484909"/>
                </a:cubicBezTo>
                <a:cubicBezTo>
                  <a:pt x="131303" y="469604"/>
                  <a:pt x="143217" y="457200"/>
                  <a:pt x="152453" y="443345"/>
                </a:cubicBezTo>
                <a:cubicBezTo>
                  <a:pt x="127276" y="116051"/>
                  <a:pt x="174777" y="349447"/>
                  <a:pt x="110889" y="221673"/>
                </a:cubicBezTo>
                <a:cubicBezTo>
                  <a:pt x="104358" y="208611"/>
                  <a:pt x="104126" y="192875"/>
                  <a:pt x="97034" y="180109"/>
                </a:cubicBezTo>
                <a:cubicBezTo>
                  <a:pt x="80861" y="150998"/>
                  <a:pt x="41616" y="96982"/>
                  <a:pt x="41616" y="96982"/>
                </a:cubicBezTo>
                <a:cubicBezTo>
                  <a:pt x="36998" y="83127"/>
                  <a:pt x="34293" y="68480"/>
                  <a:pt x="27762" y="55418"/>
                </a:cubicBezTo>
                <a:cubicBezTo>
                  <a:pt x="-2509" y="-5124"/>
                  <a:pt x="53" y="34704"/>
                  <a:pt x="53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15200" y="5867400"/>
            <a:ext cx="11673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RIVER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377531" y="4726770"/>
            <a:ext cx="17572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Tigris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2691284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1413164" y="2341418"/>
            <a:ext cx="362473" cy="387927"/>
          </a:xfrm>
          <a:custGeom>
            <a:avLst/>
            <a:gdLst>
              <a:gd name="connsiteX0" fmla="*/ 0 w 362473"/>
              <a:gd name="connsiteY0" fmla="*/ 387927 h 387927"/>
              <a:gd name="connsiteX1" fmla="*/ 13854 w 362473"/>
              <a:gd name="connsiteY1" fmla="*/ 290946 h 387927"/>
              <a:gd name="connsiteX2" fmla="*/ 55418 w 362473"/>
              <a:gd name="connsiteY2" fmla="*/ 277091 h 387927"/>
              <a:gd name="connsiteX3" fmla="*/ 110836 w 362473"/>
              <a:gd name="connsiteY3" fmla="*/ 263237 h 387927"/>
              <a:gd name="connsiteX4" fmla="*/ 138545 w 362473"/>
              <a:gd name="connsiteY4" fmla="*/ 180109 h 387927"/>
              <a:gd name="connsiteX5" fmla="*/ 193963 w 362473"/>
              <a:gd name="connsiteY5" fmla="*/ 166255 h 387927"/>
              <a:gd name="connsiteX6" fmla="*/ 318654 w 362473"/>
              <a:gd name="connsiteY6" fmla="*/ 138546 h 387927"/>
              <a:gd name="connsiteX7" fmla="*/ 332509 w 362473"/>
              <a:gd name="connsiteY7" fmla="*/ 96982 h 387927"/>
              <a:gd name="connsiteX8" fmla="*/ 360218 w 362473"/>
              <a:gd name="connsiteY8" fmla="*/ 55418 h 387927"/>
              <a:gd name="connsiteX9" fmla="*/ 360218 w 362473"/>
              <a:gd name="connsiteY9" fmla="*/ 0 h 38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2473" h="387927">
                <a:moveTo>
                  <a:pt x="0" y="387927"/>
                </a:moveTo>
                <a:cubicBezTo>
                  <a:pt x="4618" y="355600"/>
                  <a:pt x="-750" y="320154"/>
                  <a:pt x="13854" y="290946"/>
                </a:cubicBezTo>
                <a:cubicBezTo>
                  <a:pt x="20385" y="277884"/>
                  <a:pt x="41376" y="281103"/>
                  <a:pt x="55418" y="277091"/>
                </a:cubicBezTo>
                <a:cubicBezTo>
                  <a:pt x="73727" y="271860"/>
                  <a:pt x="92363" y="267855"/>
                  <a:pt x="110836" y="263237"/>
                </a:cubicBezTo>
                <a:cubicBezTo>
                  <a:pt x="120072" y="235528"/>
                  <a:pt x="119537" y="202286"/>
                  <a:pt x="138545" y="180109"/>
                </a:cubicBezTo>
                <a:cubicBezTo>
                  <a:pt x="150937" y="165652"/>
                  <a:pt x="175654" y="171486"/>
                  <a:pt x="193963" y="166255"/>
                </a:cubicBezTo>
                <a:cubicBezTo>
                  <a:pt x="289466" y="138968"/>
                  <a:pt x="168629" y="163549"/>
                  <a:pt x="318654" y="138546"/>
                </a:cubicBezTo>
                <a:cubicBezTo>
                  <a:pt x="323272" y="124691"/>
                  <a:pt x="325978" y="110044"/>
                  <a:pt x="332509" y="96982"/>
                </a:cubicBezTo>
                <a:cubicBezTo>
                  <a:pt x="339956" y="82089"/>
                  <a:pt x="355644" y="71429"/>
                  <a:pt x="360218" y="55418"/>
                </a:cubicBezTo>
                <a:cubicBezTo>
                  <a:pt x="365293" y="37656"/>
                  <a:pt x="360218" y="18473"/>
                  <a:pt x="360218" y="0"/>
                </a:cubicBezTo>
              </a:path>
            </a:pathLst>
          </a:cu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91400" y="6096000"/>
            <a:ext cx="11673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RIVER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952830" y="4726770"/>
            <a:ext cx="26066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JORDAN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8584133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450272" y="1998518"/>
            <a:ext cx="6858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411529" y="6361242"/>
            <a:ext cx="1122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32389" y="4953000"/>
            <a:ext cx="273664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CYPRUS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241893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359803" y="3422073"/>
            <a:ext cx="360633" cy="3214308"/>
          </a:xfrm>
          <a:custGeom>
            <a:avLst/>
            <a:gdLst>
              <a:gd name="connsiteX0" fmla="*/ 138961 w 360633"/>
              <a:gd name="connsiteY0" fmla="*/ 0 h 3214308"/>
              <a:gd name="connsiteX1" fmla="*/ 208233 w 360633"/>
              <a:gd name="connsiteY1" fmla="*/ 124691 h 3214308"/>
              <a:gd name="connsiteX2" fmla="*/ 194379 w 360633"/>
              <a:gd name="connsiteY2" fmla="*/ 180109 h 3214308"/>
              <a:gd name="connsiteX3" fmla="*/ 166670 w 360633"/>
              <a:gd name="connsiteY3" fmla="*/ 235527 h 3214308"/>
              <a:gd name="connsiteX4" fmla="*/ 125106 w 360633"/>
              <a:gd name="connsiteY4" fmla="*/ 263236 h 3214308"/>
              <a:gd name="connsiteX5" fmla="*/ 138961 w 360633"/>
              <a:gd name="connsiteY5" fmla="*/ 360218 h 3214308"/>
              <a:gd name="connsiteX6" fmla="*/ 180524 w 360633"/>
              <a:gd name="connsiteY6" fmla="*/ 401782 h 3214308"/>
              <a:gd name="connsiteX7" fmla="*/ 208233 w 360633"/>
              <a:gd name="connsiteY7" fmla="*/ 443345 h 3214308"/>
              <a:gd name="connsiteX8" fmla="*/ 166670 w 360633"/>
              <a:gd name="connsiteY8" fmla="*/ 484909 h 3214308"/>
              <a:gd name="connsiteX9" fmla="*/ 83542 w 360633"/>
              <a:gd name="connsiteY9" fmla="*/ 540327 h 3214308"/>
              <a:gd name="connsiteX10" fmla="*/ 69688 w 360633"/>
              <a:gd name="connsiteY10" fmla="*/ 595745 h 3214308"/>
              <a:gd name="connsiteX11" fmla="*/ 41979 w 360633"/>
              <a:gd name="connsiteY11" fmla="*/ 845127 h 3214308"/>
              <a:gd name="connsiteX12" fmla="*/ 69688 w 360633"/>
              <a:gd name="connsiteY12" fmla="*/ 1011382 h 3214308"/>
              <a:gd name="connsiteX13" fmla="*/ 152815 w 360633"/>
              <a:gd name="connsiteY13" fmla="*/ 1066800 h 3214308"/>
              <a:gd name="connsiteX14" fmla="*/ 166670 w 360633"/>
              <a:gd name="connsiteY14" fmla="*/ 1108363 h 3214308"/>
              <a:gd name="connsiteX15" fmla="*/ 208233 w 360633"/>
              <a:gd name="connsiteY15" fmla="*/ 1219200 h 3214308"/>
              <a:gd name="connsiteX16" fmla="*/ 194379 w 360633"/>
              <a:gd name="connsiteY16" fmla="*/ 1330036 h 3214308"/>
              <a:gd name="connsiteX17" fmla="*/ 180524 w 360633"/>
              <a:gd name="connsiteY17" fmla="*/ 1371600 h 3214308"/>
              <a:gd name="connsiteX18" fmla="*/ 166670 w 360633"/>
              <a:gd name="connsiteY18" fmla="*/ 1440872 h 3214308"/>
              <a:gd name="connsiteX19" fmla="*/ 180524 w 360633"/>
              <a:gd name="connsiteY19" fmla="*/ 1648691 h 3214308"/>
              <a:gd name="connsiteX20" fmla="*/ 222088 w 360633"/>
              <a:gd name="connsiteY20" fmla="*/ 1787236 h 3214308"/>
              <a:gd name="connsiteX21" fmla="*/ 263652 w 360633"/>
              <a:gd name="connsiteY21" fmla="*/ 1870363 h 3214308"/>
              <a:gd name="connsiteX22" fmla="*/ 319070 w 360633"/>
              <a:gd name="connsiteY22" fmla="*/ 1911927 h 3214308"/>
              <a:gd name="connsiteX23" fmla="*/ 360633 w 360633"/>
              <a:gd name="connsiteY23" fmla="*/ 1953491 h 3214308"/>
              <a:gd name="connsiteX24" fmla="*/ 291361 w 360633"/>
              <a:gd name="connsiteY24" fmla="*/ 2092036 h 3214308"/>
              <a:gd name="connsiteX25" fmla="*/ 277506 w 360633"/>
              <a:gd name="connsiteY25" fmla="*/ 2133600 h 3214308"/>
              <a:gd name="connsiteX26" fmla="*/ 235942 w 360633"/>
              <a:gd name="connsiteY26" fmla="*/ 2175163 h 3214308"/>
              <a:gd name="connsiteX27" fmla="*/ 208233 w 360633"/>
              <a:gd name="connsiteY27" fmla="*/ 2216727 h 3214308"/>
              <a:gd name="connsiteX28" fmla="*/ 194379 w 360633"/>
              <a:gd name="connsiteY28" fmla="*/ 2272145 h 3214308"/>
              <a:gd name="connsiteX29" fmla="*/ 166670 w 360633"/>
              <a:gd name="connsiteY29" fmla="*/ 2313709 h 3214308"/>
              <a:gd name="connsiteX30" fmla="*/ 138961 w 360633"/>
              <a:gd name="connsiteY30" fmla="*/ 2369127 h 3214308"/>
              <a:gd name="connsiteX31" fmla="*/ 111252 w 360633"/>
              <a:gd name="connsiteY31" fmla="*/ 2438400 h 3214308"/>
              <a:gd name="connsiteX32" fmla="*/ 28124 w 360633"/>
              <a:gd name="connsiteY32" fmla="*/ 2507672 h 3214308"/>
              <a:gd name="connsiteX33" fmla="*/ 415 w 360633"/>
              <a:gd name="connsiteY33" fmla="*/ 2549236 h 3214308"/>
              <a:gd name="connsiteX34" fmla="*/ 14270 w 360633"/>
              <a:gd name="connsiteY34" fmla="*/ 2604654 h 3214308"/>
              <a:gd name="connsiteX35" fmla="*/ 41979 w 360633"/>
              <a:gd name="connsiteY35" fmla="*/ 2687782 h 3214308"/>
              <a:gd name="connsiteX36" fmla="*/ 97397 w 360633"/>
              <a:gd name="connsiteY36" fmla="*/ 2770909 h 3214308"/>
              <a:gd name="connsiteX37" fmla="*/ 83542 w 360633"/>
              <a:gd name="connsiteY37" fmla="*/ 2812472 h 3214308"/>
              <a:gd name="connsiteX38" fmla="*/ 55833 w 360633"/>
              <a:gd name="connsiteY38" fmla="*/ 2909454 h 3214308"/>
              <a:gd name="connsiteX39" fmla="*/ 69688 w 360633"/>
              <a:gd name="connsiteY39" fmla="*/ 2964872 h 3214308"/>
              <a:gd name="connsiteX40" fmla="*/ 166670 w 360633"/>
              <a:gd name="connsiteY40" fmla="*/ 3020291 h 3214308"/>
              <a:gd name="connsiteX41" fmla="*/ 138961 w 360633"/>
              <a:gd name="connsiteY41" fmla="*/ 3061854 h 3214308"/>
              <a:gd name="connsiteX42" fmla="*/ 97397 w 360633"/>
              <a:gd name="connsiteY42" fmla="*/ 3144982 h 3214308"/>
              <a:gd name="connsiteX43" fmla="*/ 69688 w 360633"/>
              <a:gd name="connsiteY43" fmla="*/ 3214254 h 3214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60633" h="3214308">
                <a:moveTo>
                  <a:pt x="138961" y="0"/>
                </a:moveTo>
                <a:cubicBezTo>
                  <a:pt x="146875" y="11871"/>
                  <a:pt x="208233" y="88111"/>
                  <a:pt x="208233" y="124691"/>
                </a:cubicBezTo>
                <a:cubicBezTo>
                  <a:pt x="208233" y="143732"/>
                  <a:pt x="201065" y="162280"/>
                  <a:pt x="194379" y="180109"/>
                </a:cubicBezTo>
                <a:cubicBezTo>
                  <a:pt x="187127" y="199447"/>
                  <a:pt x="179892" y="219661"/>
                  <a:pt x="166670" y="235527"/>
                </a:cubicBezTo>
                <a:cubicBezTo>
                  <a:pt x="156010" y="248319"/>
                  <a:pt x="138961" y="254000"/>
                  <a:pt x="125106" y="263236"/>
                </a:cubicBezTo>
                <a:cubicBezTo>
                  <a:pt x="129724" y="295563"/>
                  <a:pt x="126833" y="329898"/>
                  <a:pt x="138961" y="360218"/>
                </a:cubicBezTo>
                <a:cubicBezTo>
                  <a:pt x="146238" y="378410"/>
                  <a:pt x="167981" y="386730"/>
                  <a:pt x="180524" y="401782"/>
                </a:cubicBezTo>
                <a:cubicBezTo>
                  <a:pt x="191184" y="414574"/>
                  <a:pt x="198997" y="429491"/>
                  <a:pt x="208233" y="443345"/>
                </a:cubicBezTo>
                <a:cubicBezTo>
                  <a:pt x="194379" y="457200"/>
                  <a:pt x="182973" y="474041"/>
                  <a:pt x="166670" y="484909"/>
                </a:cubicBezTo>
                <a:cubicBezTo>
                  <a:pt x="46363" y="565114"/>
                  <a:pt x="216139" y="407730"/>
                  <a:pt x="83542" y="540327"/>
                </a:cubicBezTo>
                <a:cubicBezTo>
                  <a:pt x="78924" y="558800"/>
                  <a:pt x="71681" y="576808"/>
                  <a:pt x="69688" y="595745"/>
                </a:cubicBezTo>
                <a:cubicBezTo>
                  <a:pt x="42317" y="855770"/>
                  <a:pt x="80425" y="729782"/>
                  <a:pt x="41979" y="845127"/>
                </a:cubicBezTo>
                <a:cubicBezTo>
                  <a:pt x="51215" y="900545"/>
                  <a:pt x="44562" y="961131"/>
                  <a:pt x="69688" y="1011382"/>
                </a:cubicBezTo>
                <a:cubicBezTo>
                  <a:pt x="84581" y="1041168"/>
                  <a:pt x="129267" y="1043252"/>
                  <a:pt x="152815" y="1066800"/>
                </a:cubicBezTo>
                <a:cubicBezTo>
                  <a:pt x="163142" y="1077126"/>
                  <a:pt x="161542" y="1094689"/>
                  <a:pt x="166670" y="1108363"/>
                </a:cubicBezTo>
                <a:cubicBezTo>
                  <a:pt x="216355" y="1240856"/>
                  <a:pt x="176795" y="1124881"/>
                  <a:pt x="208233" y="1219200"/>
                </a:cubicBezTo>
                <a:cubicBezTo>
                  <a:pt x="203615" y="1256145"/>
                  <a:pt x="201039" y="1293404"/>
                  <a:pt x="194379" y="1330036"/>
                </a:cubicBezTo>
                <a:cubicBezTo>
                  <a:pt x="191767" y="1344405"/>
                  <a:pt x="184066" y="1357432"/>
                  <a:pt x="180524" y="1371600"/>
                </a:cubicBezTo>
                <a:cubicBezTo>
                  <a:pt x="174813" y="1394445"/>
                  <a:pt x="171288" y="1417781"/>
                  <a:pt x="166670" y="1440872"/>
                </a:cubicBezTo>
                <a:cubicBezTo>
                  <a:pt x="171288" y="1510145"/>
                  <a:pt x="173256" y="1579646"/>
                  <a:pt x="180524" y="1648691"/>
                </a:cubicBezTo>
                <a:cubicBezTo>
                  <a:pt x="183745" y="1679290"/>
                  <a:pt x="215536" y="1767580"/>
                  <a:pt x="222088" y="1787236"/>
                </a:cubicBezTo>
                <a:cubicBezTo>
                  <a:pt x="233357" y="1821044"/>
                  <a:pt x="236791" y="1843503"/>
                  <a:pt x="263652" y="1870363"/>
                </a:cubicBezTo>
                <a:cubicBezTo>
                  <a:pt x="279980" y="1886691"/>
                  <a:pt x="301538" y="1896899"/>
                  <a:pt x="319070" y="1911927"/>
                </a:cubicBezTo>
                <a:cubicBezTo>
                  <a:pt x="333946" y="1924678"/>
                  <a:pt x="346779" y="1939636"/>
                  <a:pt x="360633" y="1953491"/>
                </a:cubicBezTo>
                <a:cubicBezTo>
                  <a:pt x="325622" y="2058524"/>
                  <a:pt x="350449" y="2013252"/>
                  <a:pt x="291361" y="2092036"/>
                </a:cubicBezTo>
                <a:cubicBezTo>
                  <a:pt x="286743" y="2105891"/>
                  <a:pt x="285607" y="2121449"/>
                  <a:pt x="277506" y="2133600"/>
                </a:cubicBezTo>
                <a:cubicBezTo>
                  <a:pt x="266638" y="2149902"/>
                  <a:pt x="248485" y="2160111"/>
                  <a:pt x="235942" y="2175163"/>
                </a:cubicBezTo>
                <a:cubicBezTo>
                  <a:pt x="225282" y="2187955"/>
                  <a:pt x="217469" y="2202872"/>
                  <a:pt x="208233" y="2216727"/>
                </a:cubicBezTo>
                <a:cubicBezTo>
                  <a:pt x="203615" y="2235200"/>
                  <a:pt x="201880" y="2254643"/>
                  <a:pt x="194379" y="2272145"/>
                </a:cubicBezTo>
                <a:cubicBezTo>
                  <a:pt x="187820" y="2287450"/>
                  <a:pt x="174931" y="2299252"/>
                  <a:pt x="166670" y="2313709"/>
                </a:cubicBezTo>
                <a:cubicBezTo>
                  <a:pt x="156423" y="2331641"/>
                  <a:pt x="147349" y="2350254"/>
                  <a:pt x="138961" y="2369127"/>
                </a:cubicBezTo>
                <a:cubicBezTo>
                  <a:pt x="128860" y="2391853"/>
                  <a:pt x="123591" y="2416807"/>
                  <a:pt x="111252" y="2438400"/>
                </a:cubicBezTo>
                <a:cubicBezTo>
                  <a:pt x="100244" y="2457665"/>
                  <a:pt x="35605" y="2502061"/>
                  <a:pt x="28124" y="2507672"/>
                </a:cubicBezTo>
                <a:cubicBezTo>
                  <a:pt x="18888" y="2521527"/>
                  <a:pt x="2770" y="2532752"/>
                  <a:pt x="415" y="2549236"/>
                </a:cubicBezTo>
                <a:cubicBezTo>
                  <a:pt x="-2278" y="2568086"/>
                  <a:pt x="8799" y="2586416"/>
                  <a:pt x="14270" y="2604654"/>
                </a:cubicBezTo>
                <a:cubicBezTo>
                  <a:pt x="22663" y="2632630"/>
                  <a:pt x="25777" y="2663479"/>
                  <a:pt x="41979" y="2687782"/>
                </a:cubicBezTo>
                <a:lnTo>
                  <a:pt x="97397" y="2770909"/>
                </a:lnTo>
                <a:cubicBezTo>
                  <a:pt x="92779" y="2784763"/>
                  <a:pt x="87554" y="2798430"/>
                  <a:pt x="83542" y="2812472"/>
                </a:cubicBezTo>
                <a:cubicBezTo>
                  <a:pt x="48749" y="2934247"/>
                  <a:pt x="89052" y="2809801"/>
                  <a:pt x="55833" y="2909454"/>
                </a:cubicBezTo>
                <a:cubicBezTo>
                  <a:pt x="60451" y="2927927"/>
                  <a:pt x="59126" y="2949029"/>
                  <a:pt x="69688" y="2964872"/>
                </a:cubicBezTo>
                <a:cubicBezTo>
                  <a:pt x="79480" y="2979561"/>
                  <a:pt x="157080" y="3015496"/>
                  <a:pt x="166670" y="3020291"/>
                </a:cubicBezTo>
                <a:cubicBezTo>
                  <a:pt x="157434" y="3034145"/>
                  <a:pt x="146408" y="3046961"/>
                  <a:pt x="138961" y="3061854"/>
                </a:cubicBezTo>
                <a:cubicBezTo>
                  <a:pt x="81598" y="3176579"/>
                  <a:pt x="176810" y="3025861"/>
                  <a:pt x="97397" y="3144982"/>
                </a:cubicBezTo>
                <a:cubicBezTo>
                  <a:pt x="82636" y="3218782"/>
                  <a:pt x="107090" y="3214254"/>
                  <a:pt x="69688" y="321425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15200" y="5867400"/>
            <a:ext cx="11673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RIVER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514587" y="4726770"/>
            <a:ext cx="14830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NILE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6886895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4"/>
          <p:cNvSpPr/>
          <p:nvPr/>
        </p:nvSpPr>
        <p:spPr>
          <a:xfrm>
            <a:off x="3657600" y="3429000"/>
            <a:ext cx="381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34200" y="5328791"/>
            <a:ext cx="146065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Body of</a:t>
            </a:r>
          </a:p>
          <a:p>
            <a:r>
              <a:rPr lang="en-US" sz="3200" dirty="0" smtClean="0"/>
              <a:t>Water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810687" y="4572000"/>
            <a:ext cx="372371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Persian Gulf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0956905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loud 5"/>
          <p:cNvSpPr/>
          <p:nvPr/>
        </p:nvSpPr>
        <p:spPr>
          <a:xfrm>
            <a:off x="5943600" y="4876800"/>
            <a:ext cx="381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010400" y="5424055"/>
            <a:ext cx="152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Body of</a:t>
            </a:r>
          </a:p>
          <a:p>
            <a:r>
              <a:rPr lang="en-US" sz="3200" dirty="0" smtClean="0"/>
              <a:t>Water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3124200" y="5928110"/>
            <a:ext cx="36768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Arabian Sea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3764287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4"/>
          <p:cNvSpPr/>
          <p:nvPr/>
        </p:nvSpPr>
        <p:spPr>
          <a:xfrm>
            <a:off x="6899564" y="6134100"/>
            <a:ext cx="381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80564" y="4876800"/>
            <a:ext cx="1672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Body of</a:t>
            </a:r>
          </a:p>
          <a:p>
            <a:r>
              <a:rPr lang="en-US" sz="3200" dirty="0" smtClean="0"/>
              <a:t>Water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209800" y="5650100"/>
            <a:ext cx="40495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Indian Ocean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3607784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4"/>
          <p:cNvSpPr/>
          <p:nvPr/>
        </p:nvSpPr>
        <p:spPr>
          <a:xfrm rot="20407460">
            <a:off x="941530" y="3839733"/>
            <a:ext cx="533400" cy="204609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09509" y="5650986"/>
            <a:ext cx="1752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Body of</a:t>
            </a:r>
          </a:p>
          <a:p>
            <a:r>
              <a:rPr lang="en-US" sz="3200" dirty="0" smtClean="0"/>
              <a:t>Water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3886200" y="5639501"/>
            <a:ext cx="25020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Red Sea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2359566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4"/>
          <p:cNvSpPr/>
          <p:nvPr/>
        </p:nvSpPr>
        <p:spPr>
          <a:xfrm>
            <a:off x="609600" y="2362200"/>
            <a:ext cx="6096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29400" y="5410200"/>
            <a:ext cx="1905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Body of</a:t>
            </a:r>
          </a:p>
          <a:p>
            <a:r>
              <a:rPr lang="en-US" sz="3200" dirty="0" smtClean="0"/>
              <a:t>Water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346364" y="4194483"/>
            <a:ext cx="459651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Mediterranean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Sea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7045341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4"/>
          <p:cNvSpPr/>
          <p:nvPr/>
        </p:nvSpPr>
        <p:spPr>
          <a:xfrm>
            <a:off x="1143000" y="190500"/>
            <a:ext cx="9144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81800" y="5334000"/>
            <a:ext cx="1752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Body of</a:t>
            </a:r>
          </a:p>
          <a:p>
            <a:r>
              <a:rPr lang="en-US" sz="3200" dirty="0" smtClean="0"/>
              <a:t>Water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486400" y="4281330"/>
            <a:ext cx="293702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Black Sea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6886702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4"/>
          <p:cNvSpPr/>
          <p:nvPr/>
        </p:nvSpPr>
        <p:spPr>
          <a:xfrm>
            <a:off x="4191000" y="457200"/>
            <a:ext cx="647700" cy="762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53200" y="5257800"/>
            <a:ext cx="21717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Body of</a:t>
            </a:r>
          </a:p>
          <a:p>
            <a:r>
              <a:rPr lang="en-US" sz="3200" dirty="0" smtClean="0"/>
              <a:t>Water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648200" y="4265105"/>
            <a:ext cx="36679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Caspian Sea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7274324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4"/>
          <p:cNvSpPr/>
          <p:nvPr/>
        </p:nvSpPr>
        <p:spPr>
          <a:xfrm>
            <a:off x="4648200" y="3771900"/>
            <a:ext cx="190500" cy="2667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34200" y="5334000"/>
            <a:ext cx="1752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Body of</a:t>
            </a:r>
          </a:p>
          <a:p>
            <a:r>
              <a:rPr lang="en-US" sz="3200" dirty="0" smtClean="0"/>
              <a:t>Water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09600" y="4456837"/>
            <a:ext cx="2705421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Strait of 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Hormuz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1343279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46364" y="429491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H="1">
            <a:off x="533400" y="3352800"/>
            <a:ext cx="76200" cy="4572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608619" y="5623277"/>
            <a:ext cx="1905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Body of</a:t>
            </a:r>
          </a:p>
          <a:p>
            <a:r>
              <a:rPr lang="en-US" sz="3200" dirty="0" smtClean="0"/>
              <a:t>Water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4704755" y="4699947"/>
            <a:ext cx="380886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SUEZ CANAL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9249187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1440873" y="2247900"/>
            <a:ext cx="342900" cy="2667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9000" y="6358872"/>
            <a:ext cx="1122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0084" y="4876800"/>
            <a:ext cx="335431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LEBANON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8966748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4"/>
          <p:cNvSpPr/>
          <p:nvPr/>
        </p:nvSpPr>
        <p:spPr>
          <a:xfrm>
            <a:off x="1981200" y="4876800"/>
            <a:ext cx="2362200" cy="838200"/>
          </a:xfrm>
          <a:prstGeom prst="cloud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36918" y="60198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/>
              <a:t>Desert (in Arabic)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876800" y="4726770"/>
            <a:ext cx="34756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Rub a Khali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4998178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loud 5"/>
          <p:cNvSpPr/>
          <p:nvPr/>
        </p:nvSpPr>
        <p:spPr>
          <a:xfrm>
            <a:off x="1143000" y="3352800"/>
            <a:ext cx="3886200" cy="2895600"/>
          </a:xfrm>
          <a:prstGeom prst="cloud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76255" y="614342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/>
              <a:t>Peninsula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802053" y="4726770"/>
            <a:ext cx="290816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ARABIAN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8177281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H="1">
            <a:off x="381000" y="914400"/>
            <a:ext cx="228600" cy="304800"/>
          </a:xfrm>
          <a:prstGeom prst="line">
            <a:avLst/>
          </a:prstGeom>
          <a:ln w="635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86400" y="5486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Strait</a:t>
            </a:r>
            <a:endParaRPr lang="en-US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5288814" y="4565440"/>
            <a:ext cx="290977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Bosporus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6740829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4"/>
          <p:cNvSpPr/>
          <p:nvPr/>
        </p:nvSpPr>
        <p:spPr>
          <a:xfrm>
            <a:off x="685800" y="762000"/>
            <a:ext cx="2618509" cy="1295400"/>
          </a:xfrm>
          <a:prstGeom prst="cloud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6604" y="5943600"/>
            <a:ext cx="17874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Peninsula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440063" y="4726770"/>
            <a:ext cx="36321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ANATOLIAN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3926393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4"/>
          <p:cNvSpPr/>
          <p:nvPr/>
        </p:nvSpPr>
        <p:spPr>
          <a:xfrm>
            <a:off x="592282" y="3066229"/>
            <a:ext cx="533400" cy="533400"/>
          </a:xfrm>
          <a:prstGeom prst="cloud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0" y="5943600"/>
            <a:ext cx="17874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Peninsula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361497" y="4726770"/>
            <a:ext cx="17892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SINAI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5018822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1028700" y="2743200"/>
            <a:ext cx="342900" cy="2667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76893" y="6358872"/>
            <a:ext cx="1122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9800" y="4800600"/>
            <a:ext cx="23920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ISRAEL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6487213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1333500" y="2819400"/>
            <a:ext cx="342900" cy="2667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162800" y="6358872"/>
            <a:ext cx="1122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20080" y="5029200"/>
            <a:ext cx="287251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JORDAN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70575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86591" y="3090475"/>
            <a:ext cx="6858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411529" y="6248400"/>
            <a:ext cx="1122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99001" y="4876800"/>
            <a:ext cx="26539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EGYPT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3981786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worldatlas.com/webimage/countrys/asia/meoutl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4" r="12785"/>
          <a:stretch/>
        </p:blipFill>
        <p:spPr bwMode="auto">
          <a:xfrm>
            <a:off x="381000" y="457200"/>
            <a:ext cx="8153400" cy="62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1752600" y="3592702"/>
            <a:ext cx="1524000" cy="120789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162800" y="6248400"/>
            <a:ext cx="1122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90904" y="5105400"/>
            <a:ext cx="34781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Saudi Arabia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679146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152</Words>
  <Application>Microsoft Office PowerPoint</Application>
  <PresentationFormat>On-screen Show (4:3)</PresentationFormat>
  <Paragraphs>121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Christopher</dc:creator>
  <cp:lastModifiedBy>Johnson, Christopher</cp:lastModifiedBy>
  <cp:revision>12</cp:revision>
  <dcterms:created xsi:type="dcterms:W3CDTF">2014-05-06T14:25:21Z</dcterms:created>
  <dcterms:modified xsi:type="dcterms:W3CDTF">2014-08-07T16:00:28Z</dcterms:modified>
</cp:coreProperties>
</file>