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Override3.xml" ContentType="application/vnd.openxmlformats-officedocument.themeOverride+xml"/>
  <Override PartName="/ppt/theme/themeOverride4.xml" ContentType="application/vnd.openxmlformats-officedocument.themeOverrid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65" r:id="rId3"/>
    <p:sldId id="257" r:id="rId4"/>
    <p:sldId id="258" r:id="rId5"/>
    <p:sldId id="259" r:id="rId6"/>
    <p:sldId id="260" r:id="rId7"/>
    <p:sldId id="261" r:id="rId8"/>
    <p:sldId id="262" r:id="rId9"/>
    <p:sldId id="263" r:id="rId10"/>
    <p:sldId id="264" r:id="rId1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CFF"/>
    <a:srgbClr val="6666FF"/>
    <a:srgbClr val="FFCC00"/>
    <a:srgbClr val="B2B2B2"/>
    <a:srgbClr val="FF9E6D"/>
    <a:srgbClr val="B46B00"/>
    <a:srgbClr val="00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08" y="-19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Unicode" pitchFamily="34" charset="0"/>
              </a:defRPr>
            </a:lvl1pPr>
          </a:lstStyle>
          <a:p>
            <a:pPr>
              <a:defRPr/>
            </a:pPr>
            <a:endParaRPr lang="en-US"/>
          </a:p>
        </p:txBody>
      </p:sp>
      <p:sp>
        <p:nvSpPr>
          <p:cNvPr id="2253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Unicode" pitchFamily="34" charset="0"/>
              </a:defRPr>
            </a:lvl1pPr>
          </a:lstStyle>
          <a:p>
            <a:pPr>
              <a:defRPr/>
            </a:pPr>
            <a:fld id="{4FFCE313-76F7-4906-B919-B70387DADFC6}" type="datetimeFigureOut">
              <a:rPr lang="en-US"/>
              <a:pPr>
                <a:defRPr/>
              </a:pPr>
              <a:t>9/17/2010</a:t>
            </a:fld>
            <a:endParaRPr lang="en-US"/>
          </a:p>
        </p:txBody>
      </p:sp>
      <p:sp>
        <p:nvSpPr>
          <p:cNvPr id="20484"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253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253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Unicode" pitchFamily="34" charset="0"/>
              </a:defRPr>
            </a:lvl1pPr>
          </a:lstStyle>
          <a:p>
            <a:pPr>
              <a:defRPr/>
            </a:pPr>
            <a:endParaRPr lang="en-US"/>
          </a:p>
        </p:txBody>
      </p:sp>
      <p:sp>
        <p:nvSpPr>
          <p:cNvPr id="2253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Unicode" pitchFamily="34" charset="0"/>
              </a:defRPr>
            </a:lvl1pPr>
          </a:lstStyle>
          <a:p>
            <a:pPr>
              <a:defRPr/>
            </a:pPr>
            <a:fld id="{24ADA0B9-672A-4572-9986-E4EB33EDF2F9}"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Rot="1" noChangeArrowheads="1" noTextEdit="1"/>
          </p:cNvSpPr>
          <p:nvPr>
            <p:ph type="sldImg"/>
          </p:nvPr>
        </p:nvSpPr>
        <p:spPr>
          <a:ln/>
        </p:spPr>
      </p:sp>
      <p:sp>
        <p:nvSpPr>
          <p:cNvPr id="2150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Rot="1" noChangeArrowheads="1" noTextEdit="1"/>
          </p:cNvSpPr>
          <p:nvPr>
            <p:ph type="sldImg"/>
          </p:nvPr>
        </p:nvSpPr>
        <p:spPr>
          <a:ln/>
        </p:spPr>
      </p:sp>
      <p:sp>
        <p:nvSpPr>
          <p:cNvPr id="2969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Rot="1" noChangeArrowheads="1" noTextEdit="1"/>
          </p:cNvSpPr>
          <p:nvPr>
            <p:ph type="sldImg"/>
          </p:nvPr>
        </p:nvSpPr>
        <p:spPr>
          <a:ln/>
        </p:spPr>
      </p:sp>
      <p:sp>
        <p:nvSpPr>
          <p:cNvPr id="45059"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Rot="1" noChangeArrowheads="1" noTextEdit="1"/>
          </p:cNvSpPr>
          <p:nvPr>
            <p:ph type="sldImg"/>
          </p:nvPr>
        </p:nvSpPr>
        <p:spPr>
          <a:ln/>
        </p:spPr>
      </p:sp>
      <p:sp>
        <p:nvSpPr>
          <p:cNvPr id="2253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Rot="1" noChangeArrowheads="1" noTextEdit="1"/>
          </p:cNvSpPr>
          <p:nvPr>
            <p:ph type="sldImg"/>
          </p:nvPr>
        </p:nvSpPr>
        <p:spPr>
          <a:ln/>
        </p:spPr>
      </p:sp>
      <p:sp>
        <p:nvSpPr>
          <p:cNvPr id="2355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Rot="1" noChangeArrowheads="1" noTextEdit="1"/>
          </p:cNvSpPr>
          <p:nvPr>
            <p:ph type="sldImg"/>
          </p:nvPr>
        </p:nvSpPr>
        <p:spPr>
          <a:ln/>
        </p:spPr>
      </p:sp>
      <p:sp>
        <p:nvSpPr>
          <p:cNvPr id="24579"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Rot="1" noChangeArrowheads="1" noTextEdit="1"/>
          </p:cNvSpPr>
          <p:nvPr>
            <p:ph type="sldImg"/>
          </p:nvPr>
        </p:nvSpPr>
        <p:spPr>
          <a:ln/>
        </p:spPr>
      </p:sp>
      <p:sp>
        <p:nvSpPr>
          <p:cNvPr id="25603"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Rot="1" noChangeArrowheads="1" noTextEdit="1"/>
          </p:cNvSpPr>
          <p:nvPr>
            <p:ph type="sldImg"/>
          </p:nvPr>
        </p:nvSpPr>
        <p:spPr>
          <a:ln/>
        </p:spPr>
      </p:sp>
      <p:sp>
        <p:nvSpPr>
          <p:cNvPr id="26627"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Rot="1" noChangeArrowheads="1" noTextEdit="1"/>
          </p:cNvSpPr>
          <p:nvPr>
            <p:ph type="sldImg"/>
          </p:nvPr>
        </p:nvSpPr>
        <p:spPr>
          <a:ln/>
        </p:spPr>
      </p:sp>
      <p:sp>
        <p:nvSpPr>
          <p:cNvPr id="27651"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Rot="1" noChangeArrowheads="1" noTextEdit="1"/>
          </p:cNvSpPr>
          <p:nvPr>
            <p:ph type="sldImg"/>
          </p:nvPr>
        </p:nvSpPr>
        <p:spPr>
          <a:ln/>
        </p:spPr>
      </p:sp>
      <p:sp>
        <p:nvSpPr>
          <p:cNvPr id="28675"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Master" Target="../slideMasters/slideMaster1.xml"/><Relationship Id="rId1" Type="http://schemas.openxmlformats.org/officeDocument/2006/relationships/themeOverride" Target="../theme/themeOverride4.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Freeform 6"/>
            <p:cNvSpPr>
              <a:spLocks/>
            </p:cNvSpPr>
            <p:nvPr/>
          </p:nvSpPr>
          <p:spPr bwMode="auto">
            <a:xfrm>
              <a:off x="35926" y="5135025"/>
              <a:ext cx="9108074" cy="838869"/>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extLst/>
          </a:lstStyle>
          <a:p>
            <a:pPr>
              <a:defRPr/>
            </a:pPr>
            <a:fld id="{4FE6E212-E0EF-46E7-8087-1C3C4F13E171}" type="datetimeFigureOut">
              <a:rPr lang="en-US"/>
              <a:pPr>
                <a:defRPr/>
              </a:pPr>
              <a:t>9/17/2010</a:t>
            </a:fld>
            <a:endParaRPr lang="en-US"/>
          </a:p>
        </p:txBody>
      </p:sp>
      <p:sp>
        <p:nvSpPr>
          <p:cNvPr id="12"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extLst/>
          </a:lstStyle>
          <a:p>
            <a:pPr>
              <a:defRPr/>
            </a:pPr>
            <a:fld id="{5DCB164C-F4A8-4802-903A-7866B146C144}"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679F1BDD-E6EB-4ABA-9D3C-A14001E1F269}" type="datetimeFigureOut">
              <a:rPr lang="en-US"/>
              <a:pPr>
                <a:defRPr/>
              </a:pPr>
              <a:t>9/17/2010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DC1EC18-9FA6-4759-9CAD-ADD253D58E1B}"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15304754-3C03-42AB-8B18-4B17171A08BA}" type="datetimeFigureOut">
              <a:rPr lang="en-US"/>
              <a:pPr>
                <a:defRPr/>
              </a:pPr>
              <a:t>9/17/2010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B3BF799-54EA-40A8-8611-F29C27210ADF}"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pPr>
              <a:defRPr/>
            </a:pPr>
            <a:fld id="{0125F5BC-82A4-478B-8232-EAACED078A2B}" type="datetimeFigureOut">
              <a:rPr lang="en-US"/>
              <a:pPr>
                <a:defRPr/>
              </a:pPr>
              <a:t>9/17/2010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6B606FC-1A5E-4B80-9C6E-268E9DE286B3}"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4" name="Chevron 3"/>
          <p:cNvSpPr/>
          <p:nvPr/>
        </p:nvSpPr>
        <p:spPr>
          <a:xfrm>
            <a:off x="3636963" y="3005138"/>
            <a:ext cx="182562"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5" name="Chevron 4"/>
          <p:cNvSpPr/>
          <p:nvPr/>
        </p:nvSpPr>
        <p:spPr>
          <a:xfrm>
            <a:off x="3449638" y="3005138"/>
            <a:ext cx="18415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extLst/>
          </a:lstStyle>
          <a:p>
            <a:pPr>
              <a:defRPr/>
            </a:pPr>
            <a:fld id="{EAEB2CFD-5452-4703-BEAC-326CFD48AC02}" type="datetimeFigureOut">
              <a:rPr lang="en-US"/>
              <a:pPr>
                <a:defRPr/>
              </a:pPr>
              <a:t>9/17/2010</a:t>
            </a:fld>
            <a:endParaRPr lang="en-US"/>
          </a:p>
        </p:txBody>
      </p:sp>
      <p:sp>
        <p:nvSpPr>
          <p:cNvPr id="7" name="Footer Placeholder 4"/>
          <p:cNvSpPr>
            <a:spLocks noGrp="1"/>
          </p:cNvSpPr>
          <p:nvPr>
            <p:ph type="ftr" sz="quarter" idx="11"/>
          </p:nvPr>
        </p:nvSpPr>
        <p:spPr/>
        <p:txBody>
          <a:bodyPr/>
          <a:lstStyle>
            <a:lvl1pPr>
              <a:defRPr/>
            </a:lvl1pPr>
            <a:extLst/>
          </a:lstStyle>
          <a:p>
            <a:pPr>
              <a:defRPr/>
            </a:pPr>
            <a:endParaRPr lang="en-US"/>
          </a:p>
        </p:txBody>
      </p:sp>
      <p:sp>
        <p:nvSpPr>
          <p:cNvPr id="8" name="Slide Number Placeholder 5"/>
          <p:cNvSpPr>
            <a:spLocks noGrp="1"/>
          </p:cNvSpPr>
          <p:nvPr>
            <p:ph type="sldNum" sz="quarter" idx="12"/>
          </p:nvPr>
        </p:nvSpPr>
        <p:spPr/>
        <p:txBody>
          <a:bodyPr/>
          <a:lstStyle>
            <a:lvl1pPr>
              <a:defRPr/>
            </a:lvl1pPr>
            <a:extLst/>
          </a:lstStyle>
          <a:p>
            <a:pPr>
              <a:defRPr/>
            </a:pPr>
            <a:fld id="{086F2F5B-74F9-48D7-9EB3-AE20067B01F4}"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extLst/>
          </a:lstStyle>
          <a:p>
            <a:pPr>
              <a:defRPr/>
            </a:pPr>
            <a:fld id="{9497BA91-2097-4DAF-B16A-79A548A875F4}" type="datetimeFigureOut">
              <a:rPr lang="en-US"/>
              <a:pPr>
                <a:defRPr/>
              </a:pPr>
              <a:t>9/17/2010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CE7560D9-8AB2-4C0B-BD14-BC8115856073}"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extLst/>
          </a:lstStyle>
          <a:p>
            <a:pPr>
              <a:defRPr/>
            </a:pPr>
            <a:fld id="{497768F2-304D-47C6-8587-24060B85775E}" type="datetimeFigureOut">
              <a:rPr lang="en-US"/>
              <a:pPr>
                <a:defRPr/>
              </a:pPr>
              <a:t>9/17/2010</a:t>
            </a:fld>
            <a:endParaRPr lang="en-US"/>
          </a:p>
        </p:txBody>
      </p:sp>
      <p:sp>
        <p:nvSpPr>
          <p:cNvPr id="8" name="Footer Placeholder 7"/>
          <p:cNvSpPr>
            <a:spLocks noGrp="1"/>
          </p:cNvSpPr>
          <p:nvPr>
            <p:ph type="ftr" sz="quarter" idx="11"/>
          </p:nvPr>
        </p:nvSpPr>
        <p:spPr/>
        <p:txBody>
          <a:bodyPr/>
          <a:lstStyle>
            <a:lvl1pPr>
              <a:defRPr/>
            </a:lvl1pPr>
            <a:extLst/>
          </a:lstStyle>
          <a:p>
            <a:pPr>
              <a:defRPr/>
            </a:pPr>
            <a:endParaRPr lang="en-US"/>
          </a:p>
        </p:txBody>
      </p:sp>
      <p:sp>
        <p:nvSpPr>
          <p:cNvPr id="9" name="Slide Number Placeholder 8"/>
          <p:cNvSpPr>
            <a:spLocks noGrp="1"/>
          </p:cNvSpPr>
          <p:nvPr>
            <p:ph type="sldNum" sz="quarter" idx="12"/>
          </p:nvPr>
        </p:nvSpPr>
        <p:spPr/>
        <p:txBody>
          <a:bodyPr/>
          <a:lstStyle>
            <a:lvl1pPr>
              <a:defRPr/>
            </a:lvl1pPr>
            <a:extLst/>
          </a:lstStyle>
          <a:p>
            <a:pPr>
              <a:defRPr/>
            </a:pPr>
            <a:fld id="{EF1489EF-5D14-4266-AE8C-A19233C70131}"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fld id="{68FB0841-A416-4232-BAE3-6CA1BCA0EF5F}" type="datetimeFigureOut">
              <a:rPr lang="en-US"/>
              <a:pPr>
                <a:defRPr/>
              </a:pPr>
              <a:t>9/17/2010</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a:lvl1pPr>
            <a:extLst/>
          </a:lstStyle>
          <a:p>
            <a:pPr>
              <a:defRPr/>
            </a:pPr>
            <a:fld id="{9A0297DB-99DC-4D9E-A288-9FD59B783C7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84992936-94DC-4FC8-9190-5F084616E58B}" type="datetimeFigureOut">
              <a:rPr lang="en-US"/>
              <a:pPr>
                <a:defRPr/>
              </a:pPr>
              <a:t>9/17/2010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D6BFA136-C956-42BC-BA6B-1BDEB2EA3BC1}"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fld id="{867D9BF6-AC35-4B23-BA1A-A26058885FD6}" type="datetimeFigureOut">
              <a:rPr lang="en-US"/>
              <a:pPr>
                <a:defRPr/>
              </a:pPr>
              <a:t>9/17/2010</a:t>
            </a:fld>
            <a:endParaRPr lang="en-US"/>
          </a:p>
        </p:txBody>
      </p:sp>
      <p:sp>
        <p:nvSpPr>
          <p:cNvPr id="6" name="Footer Placeholder 5"/>
          <p:cNvSpPr>
            <a:spLocks noGrp="1"/>
          </p:cNvSpPr>
          <p:nvPr>
            <p:ph type="ftr" sz="quarter" idx="11"/>
          </p:nvPr>
        </p:nvSpPr>
        <p:spPr/>
        <p:txBody>
          <a:bodyPr/>
          <a:lstStyle>
            <a:lvl1pPr>
              <a:defRPr/>
            </a:lvl1pPr>
            <a:extLst/>
          </a:lstStyle>
          <a:p>
            <a:pPr>
              <a:defRPr/>
            </a:pPr>
            <a:endParaRPr lang="en-US"/>
          </a:p>
        </p:txBody>
      </p:sp>
      <p:sp>
        <p:nvSpPr>
          <p:cNvPr id="7" name="Slide Number Placeholder 6"/>
          <p:cNvSpPr>
            <a:spLocks noGrp="1"/>
          </p:cNvSpPr>
          <p:nvPr>
            <p:ph type="sldNum" sz="quarter" idx="12"/>
          </p:nvPr>
        </p:nvSpPr>
        <p:spPr/>
        <p:txBody>
          <a:bodyPr/>
          <a:lstStyle>
            <a:lvl1pPr>
              <a:defRPr/>
            </a:lvl1pPr>
            <a:extLst/>
          </a:lstStyle>
          <a:p>
            <a:pPr>
              <a:defRPr/>
            </a:pPr>
            <a:fld id="{35CB8560-F58B-461D-BD37-A2D99637B289}" type="slidenum">
              <a:rPr lang="en-US"/>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6" name="Freeform 5"/>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7" name="Right Triangle 6"/>
          <p:cNvSpPr>
            <a:spLocks/>
          </p:cNvSpPr>
          <p:nvPr/>
        </p:nvSpPr>
        <p:spPr bwMode="auto">
          <a:xfrm>
            <a:off x="-6042" y="5791253"/>
            <a:ext cx="3402314" cy="1080868"/>
          </a:xfrm>
          <a:prstGeom prst="rtTriangle">
            <a:avLst/>
          </a:prstGeom>
          <a:blipFill>
            <a:blip r:embed="rId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p:nvPr/>
        </p:nvSpPr>
        <p:spPr>
          <a:xfrm>
            <a:off x="8664575"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10" name="Chevron 9"/>
          <p:cNvSpPr/>
          <p:nvPr/>
        </p:nvSpPr>
        <p:spPr>
          <a:xfrm>
            <a:off x="8477250" y="4987925"/>
            <a:ext cx="18256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fontAlgn="auto">
              <a:spcBef>
                <a:spcPts val="0"/>
              </a:spcBef>
              <a:spcAft>
                <a:spcPts val="0"/>
              </a:spcAft>
              <a:defRPr/>
            </a:pPr>
            <a:endParaRPr lang="en-US"/>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solidFill>
                  <a:schemeClr val="tx1"/>
                </a:solidFill>
              </a:defRPr>
            </a:lvl1pPr>
            <a:extLst/>
          </a:lstStyle>
          <a:p>
            <a:pPr>
              <a:defRPr/>
            </a:pPr>
            <a:fld id="{2506D374-DB6A-4C1F-AE8C-58698825CF27}" type="datetimeFigureOut">
              <a:rPr lang="en-US"/>
              <a:pPr>
                <a:defRPr/>
              </a:pPr>
              <a:t>9/17/2010</a:t>
            </a:fld>
            <a:endParaRPr lang="en-US"/>
          </a:p>
        </p:txBody>
      </p:sp>
      <p:sp>
        <p:nvSpPr>
          <p:cNvPr id="12" name="Footer Placeholder 5"/>
          <p:cNvSpPr>
            <a:spLocks noGrp="1"/>
          </p:cNvSpPr>
          <p:nvPr>
            <p:ph type="ftr" sz="quarter" idx="11"/>
          </p:nvPr>
        </p:nvSpPr>
        <p:spPr/>
        <p:txBody>
          <a:bodyPr/>
          <a:lstStyle>
            <a:lvl1pPr>
              <a:defRPr>
                <a:solidFill>
                  <a:schemeClr val="tx1"/>
                </a:solidFill>
              </a:defRPr>
            </a:lvl1pPr>
            <a:extLst/>
          </a:lstStyle>
          <a:p>
            <a:pPr>
              <a:defRPr/>
            </a:pPr>
            <a:endParaRPr lang="en-US"/>
          </a:p>
        </p:txBody>
      </p:sp>
      <p:sp>
        <p:nvSpPr>
          <p:cNvPr id="13" name="Slide Number Placeholder 6"/>
          <p:cNvSpPr>
            <a:spLocks noGrp="1"/>
          </p:cNvSpPr>
          <p:nvPr>
            <p:ph type="sldNum" sz="quarter" idx="12"/>
          </p:nvPr>
        </p:nvSpPr>
        <p:spPr/>
        <p:txBody>
          <a:bodyPr/>
          <a:lstStyle>
            <a:lvl1pPr>
              <a:defRPr>
                <a:solidFill>
                  <a:schemeClr val="tx1"/>
                </a:solidFill>
              </a:defRPr>
            </a:lvl1pPr>
            <a:extLst/>
          </a:lstStyle>
          <a:p>
            <a:pPr>
              <a:defRPr/>
            </a:pPr>
            <a:fld id="{40E84992-6A00-4007-BC0F-B01B898E39C9}"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2" name="Freeform 11"/>
          <p:cNvSpPr>
            <a:spLocks/>
          </p:cNvSpPr>
          <p:nvPr/>
        </p:nvSpPr>
        <p:spPr bwMode="auto">
          <a:xfrm>
            <a:off x="485775" y="5938838"/>
            <a:ext cx="3690938"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a:lstStyle>
            <a:extLst/>
          </a:lstStyle>
          <a:p>
            <a:pPr fontAlgn="auto">
              <a:spcBef>
                <a:spcPts val="0"/>
              </a:spcBef>
              <a:spcAft>
                <a:spcPts val="0"/>
              </a:spcAft>
              <a:defRPr/>
            </a:pPr>
            <a:endParaRPr lang="en-US">
              <a:latin typeface="+mn-lt"/>
            </a:endParaRPr>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anchor="b"/>
          <a:lstStyle>
            <a:lvl1pPr algn="l" eaLnBrk="1" fontAlgn="auto" latinLnBrk="0" hangingPunct="1">
              <a:spcBef>
                <a:spcPts val="0"/>
              </a:spcBef>
              <a:spcAft>
                <a:spcPts val="0"/>
              </a:spcAft>
              <a:defRPr kumimoji="0" sz="1000">
                <a:solidFill>
                  <a:schemeClr val="tx1"/>
                </a:solidFill>
                <a:latin typeface="+mn-lt"/>
              </a:defRPr>
            </a:lvl1pPr>
            <a:extLst/>
          </a:lstStyle>
          <a:p>
            <a:pPr>
              <a:defRPr/>
            </a:pPr>
            <a:fld id="{E14E5C35-6169-4C78-AAD2-BA8DE90BCECE}" type="datetimeFigureOut">
              <a:rPr lang="en-US"/>
              <a:pPr>
                <a:defRPr/>
              </a:pPr>
              <a:t>9/17/2010</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anchor="b"/>
          <a:lstStyle>
            <a:lvl1pPr algn="r" eaLnBrk="1" fontAlgn="auto" latinLnBrk="0" hangingPunct="1">
              <a:spcBef>
                <a:spcPts val="0"/>
              </a:spcBef>
              <a:spcAft>
                <a:spcPts val="0"/>
              </a:spcAft>
              <a:defRPr kumimoji="0" sz="1000">
                <a:solidFill>
                  <a:schemeClr val="tx1"/>
                </a:solidFill>
                <a:latin typeface="+mn-lt"/>
              </a:defRPr>
            </a:lvl1pPr>
            <a:extLst/>
          </a:lstStyle>
          <a:p>
            <a:pPr>
              <a:defRPr/>
            </a:pPr>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anchor="b"/>
          <a:lstStyle>
            <a:lvl1pPr algn="r" eaLnBrk="1" fontAlgn="auto" latinLnBrk="0" hangingPunct="1">
              <a:spcBef>
                <a:spcPts val="0"/>
              </a:spcBef>
              <a:spcAft>
                <a:spcPts val="0"/>
              </a:spcAft>
              <a:defRPr kumimoji="0" sz="1000" b="0">
                <a:solidFill>
                  <a:schemeClr val="tx1"/>
                </a:solidFill>
                <a:latin typeface="+mn-lt"/>
              </a:defRPr>
            </a:lvl1pPr>
            <a:extLst/>
          </a:lstStyle>
          <a:p>
            <a:pPr>
              <a:defRPr/>
            </a:pPr>
            <a:fld id="{62FC8D51-5AE4-4E03-97AA-E43824406D9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 id="2147483736" r:id="rId2"/>
    <p:sldLayoutId id="2147483738" r:id="rId3"/>
    <p:sldLayoutId id="2147483739" r:id="rId4"/>
    <p:sldLayoutId id="2147483740" r:id="rId5"/>
    <p:sldLayoutId id="2147483741" r:id="rId6"/>
    <p:sldLayoutId id="2147483735" r:id="rId7"/>
    <p:sldLayoutId id="2147483742" r:id="rId8"/>
    <p:sldLayoutId id="2147483743" r:id="rId9"/>
    <p:sldLayoutId id="2147483734" r:id="rId10"/>
    <p:sldLayoutId id="2147483733"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8.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gif"/><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13" Type="http://schemas.openxmlformats.org/officeDocument/2006/relationships/image" Target="../media/image25.jpeg"/><Relationship Id="rId3" Type="http://schemas.openxmlformats.org/officeDocument/2006/relationships/image" Target="../media/image17.jpeg"/><Relationship Id="rId7" Type="http://schemas.openxmlformats.org/officeDocument/2006/relationships/image" Target="../media/image19.jpeg"/><Relationship Id="rId12"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8.jpeg"/><Relationship Id="rId11" Type="http://schemas.openxmlformats.org/officeDocument/2006/relationships/image" Target="../media/image23.jpeg"/><Relationship Id="rId5" Type="http://schemas.openxmlformats.org/officeDocument/2006/relationships/hyperlink" Target="http://www.xe.com/currency/sgd-singapore-dollar" TargetMode="External"/><Relationship Id="rId15" Type="http://schemas.openxmlformats.org/officeDocument/2006/relationships/image" Target="../media/image27.jpeg"/><Relationship Id="rId10" Type="http://schemas.openxmlformats.org/officeDocument/2006/relationships/image" Target="../media/image22.jpeg"/><Relationship Id="rId4" Type="http://schemas.openxmlformats.org/officeDocument/2006/relationships/hyperlink" Target="http://www.xe.com/currency/usd-us-dollar" TargetMode="External"/><Relationship Id="rId9" Type="http://schemas.openxmlformats.org/officeDocument/2006/relationships/image" Target="../media/image21.jpeg"/><Relationship Id="rId14" Type="http://schemas.openxmlformats.org/officeDocument/2006/relationships/image" Target="../media/image26.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30.pn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web.singnet.com.sg/~skkhoo/gif/singapore_flag.gif"/>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9220" name="Subtitle 2"/>
          <p:cNvSpPr>
            <a:spLocks noGrp="1"/>
          </p:cNvSpPr>
          <p:nvPr>
            <p:ph type="subTitle" idx="1"/>
          </p:nvPr>
        </p:nvSpPr>
        <p:spPr>
          <a:xfrm>
            <a:off x="1828800" y="3810000"/>
            <a:ext cx="4495800" cy="609600"/>
          </a:xfrm>
        </p:spPr>
        <p:txBody>
          <a:bodyPr/>
          <a:lstStyle/>
          <a:p>
            <a:pPr marR="0" eaLnBrk="1" hangingPunct="1"/>
            <a:r>
              <a:rPr lang="en-US" smtClean="0">
                <a:solidFill>
                  <a:srgbClr val="FF0000"/>
                </a:solidFill>
                <a:latin typeface="Berlin Sans FB" pitchFamily="34" charset="0"/>
              </a:rPr>
              <a:t>By: Ashley Park</a:t>
            </a:r>
          </a:p>
        </p:txBody>
      </p:sp>
      <p:pic>
        <p:nvPicPr>
          <p:cNvPr id="9221" name="Picture 4" descr="http://www.thecommonwealth.org/Shared_ASP_Files/UploadedFiles/%7B18B7C739-AE17-41CE-A705-8DEC343311EE%7D_Singapore.gif"/>
          <p:cNvPicPr>
            <a:picLocks noChangeAspect="1" noChangeArrowheads="1"/>
          </p:cNvPicPr>
          <p:nvPr/>
        </p:nvPicPr>
        <p:blipFill>
          <a:blip r:embed="rId4"/>
          <a:srcRect/>
          <a:stretch>
            <a:fillRect/>
          </a:stretch>
        </p:blipFill>
        <p:spPr bwMode="auto">
          <a:xfrm>
            <a:off x="4038600" y="4495800"/>
            <a:ext cx="1828800" cy="1524000"/>
          </a:xfrm>
          <a:prstGeom prst="rect">
            <a:avLst/>
          </a:prstGeom>
          <a:noFill/>
          <a:ln w="9525">
            <a:noFill/>
            <a:miter lim="800000"/>
            <a:headEnd/>
            <a:tailEnd/>
          </a:ln>
        </p:spPr>
      </p:pic>
      <p:sp>
        <p:nvSpPr>
          <p:cNvPr id="9223" name="Text Box 7"/>
          <p:cNvSpPr txBox="1">
            <a:spLocks noChangeArrowheads="1"/>
          </p:cNvSpPr>
          <p:nvPr/>
        </p:nvSpPr>
        <p:spPr bwMode="auto">
          <a:xfrm>
            <a:off x="3352800" y="2514600"/>
            <a:ext cx="3429000" cy="914400"/>
          </a:xfrm>
          <a:prstGeom prst="rect">
            <a:avLst/>
          </a:prstGeom>
          <a:noFill/>
          <a:ln w="9525">
            <a:noFill/>
            <a:miter lim="800000"/>
            <a:headEnd/>
            <a:tailEnd/>
          </a:ln>
          <a:effectLst/>
        </p:spPr>
        <p:txBody>
          <a:bodyPr>
            <a:spAutoFit/>
          </a:bodyPr>
          <a:lstStyle/>
          <a:p>
            <a:pPr>
              <a:spcBef>
                <a:spcPct val="50000"/>
              </a:spcBef>
            </a:pPr>
            <a:r>
              <a:rPr lang="en-US" sz="5400" b="1">
                <a:solidFill>
                  <a:schemeClr val="bg1"/>
                </a:solidFill>
                <a:latin typeface="Berlin Sans FB Demi" pitchFamily="34" charset="0"/>
              </a:rPr>
              <a:t>Singapore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5" descr="http://www.adamdorman.com/_images/3d_soccer_ball.jpg"/>
          <p:cNvPicPr>
            <a:picLocks noChangeAspect="1" noChangeArrowheads="1"/>
          </p:cNvPicPr>
          <p:nvPr/>
        </p:nvPicPr>
        <p:blipFill>
          <a:blip r:embed="rId3"/>
          <a:srcRect/>
          <a:stretch>
            <a:fillRect/>
          </a:stretch>
        </p:blipFill>
        <p:spPr bwMode="auto">
          <a:xfrm>
            <a:off x="0" y="1143000"/>
            <a:ext cx="9144000" cy="5715000"/>
          </a:xfrm>
          <a:prstGeom prst="rect">
            <a:avLst/>
          </a:prstGeom>
          <a:noFill/>
          <a:ln w="9525">
            <a:noFill/>
            <a:miter lim="800000"/>
            <a:headEnd/>
            <a:tailEnd/>
          </a:ln>
        </p:spPr>
      </p:pic>
      <p:sp>
        <p:nvSpPr>
          <p:cNvPr id="37890"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Soccer International Rank</a:t>
            </a:r>
          </a:p>
        </p:txBody>
      </p:sp>
      <p:sp>
        <p:nvSpPr>
          <p:cNvPr id="17412" name="Rectangle 3"/>
          <p:cNvSpPr>
            <a:spLocks noGrp="1"/>
          </p:cNvSpPr>
          <p:nvPr>
            <p:ph type="body" idx="1"/>
          </p:nvPr>
        </p:nvSpPr>
        <p:spPr>
          <a:xfrm>
            <a:off x="990600" y="3048000"/>
            <a:ext cx="6324600" cy="2590800"/>
          </a:xfrm>
        </p:spPr>
        <p:txBody>
          <a:bodyPr/>
          <a:lstStyle/>
          <a:p>
            <a:pPr algn="ctr" eaLnBrk="1" hangingPunct="1">
              <a:buFont typeface="Wingdings 3" pitchFamily="18" charset="2"/>
              <a:buNone/>
            </a:pPr>
            <a:r>
              <a:rPr lang="en-US" sz="18000" smtClean="0"/>
              <a:t>120</a:t>
            </a:r>
            <a:r>
              <a:rPr lang="en-US" sz="2400" smtClean="0"/>
              <a:t>out of 202</a:t>
            </a:r>
            <a:endParaRPr lang="en-US" sz="18000" smtClean="0"/>
          </a:p>
        </p:txBody>
      </p:sp>
      <p:pic>
        <p:nvPicPr>
          <p:cNvPr id="17415" name="Picture 7" descr="ANd9GcR7FGMPvl0ZtHrJ57VW55uRaI961kv5Sz13TBfRhhloJJegfhA&amp;t=1&amp;usg=__tVM9Hj0jraqO0e2eFrRKU2GpvF4="/>
          <p:cNvPicPr>
            <a:picLocks noChangeAspect="1" noChangeArrowheads="1"/>
          </p:cNvPicPr>
          <p:nvPr/>
        </p:nvPicPr>
        <p:blipFill>
          <a:blip r:embed="rId4"/>
          <a:srcRect/>
          <a:stretch>
            <a:fillRect/>
          </a:stretch>
        </p:blipFill>
        <p:spPr bwMode="auto">
          <a:xfrm>
            <a:off x="7162800" y="1143000"/>
            <a:ext cx="1981200" cy="1981200"/>
          </a:xfrm>
          <a:prstGeom prst="rect">
            <a:avLst/>
          </a:prstGeom>
          <a:noFill/>
        </p:spPr>
      </p:pic>
      <p:pic>
        <p:nvPicPr>
          <p:cNvPr id="17421" name="Picture 13" descr="ANd9GcQdduWH77bIW21far_CoapvhxPdBxfXK_7rHucdLw6qwE7uA3w&amp;t=1&amp;usg=__PgS9GC6liwYr8qZPogLv2mXvjEs="/>
          <p:cNvPicPr>
            <a:picLocks noChangeAspect="1" noChangeArrowheads="1"/>
          </p:cNvPicPr>
          <p:nvPr/>
        </p:nvPicPr>
        <p:blipFill>
          <a:blip r:embed="rId5"/>
          <a:srcRect/>
          <a:stretch>
            <a:fillRect/>
          </a:stretch>
        </p:blipFill>
        <p:spPr bwMode="auto">
          <a:xfrm>
            <a:off x="0" y="5257800"/>
            <a:ext cx="2133600" cy="1600200"/>
          </a:xfrm>
          <a:prstGeom prst="rect">
            <a:avLst/>
          </a:prstGeom>
          <a:noFill/>
        </p:spPr>
      </p:pic>
      <p:pic>
        <p:nvPicPr>
          <p:cNvPr id="17423" name="Picture 15" descr="ANd9GcSeZ5rLkay2O8zPPTTcjyNV4CqNQdUTG7upO2uJQZVB9gHX67c&amp;t=1&amp;usg=__nmANl4DJK6QeYyZsAqlGhmWWlNo="/>
          <p:cNvPicPr>
            <a:picLocks noChangeAspect="1" noChangeArrowheads="1"/>
          </p:cNvPicPr>
          <p:nvPr/>
        </p:nvPicPr>
        <p:blipFill>
          <a:blip r:embed="rId6"/>
          <a:srcRect/>
          <a:stretch>
            <a:fillRect/>
          </a:stretch>
        </p:blipFill>
        <p:spPr bwMode="auto">
          <a:xfrm>
            <a:off x="0" y="1066800"/>
            <a:ext cx="2133600" cy="1446213"/>
          </a:xfrm>
          <a:prstGeom prst="rect">
            <a:avLst/>
          </a:prstGeom>
          <a:noFill/>
        </p:spPr>
      </p:pic>
      <p:pic>
        <p:nvPicPr>
          <p:cNvPr id="17425" name="Picture 17" descr="ANd9GcRQAFqtTb5CUTHqnmke6M3Zr3wvB6hANazHsd2eNCzDL-vQYYs&amp;t=1&amp;usg=__j4wJDKKMGr89_rzZe5N29Xs9CkM="/>
          <p:cNvPicPr>
            <a:picLocks noChangeAspect="1" noChangeArrowheads="1"/>
          </p:cNvPicPr>
          <p:nvPr/>
        </p:nvPicPr>
        <p:blipFill>
          <a:blip r:embed="rId7"/>
          <a:srcRect/>
          <a:stretch>
            <a:fillRect/>
          </a:stretch>
        </p:blipFill>
        <p:spPr bwMode="auto">
          <a:xfrm>
            <a:off x="6934200" y="5392738"/>
            <a:ext cx="2209800" cy="146526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59" name="Rectangle 27"/>
          <p:cNvSpPr>
            <a:spLocks noGrp="1"/>
          </p:cNvSpPr>
          <p:nvPr>
            <p:ph type="title" idx="4294967295"/>
          </p:nvPr>
        </p:nvSpPr>
        <p:spPr bwMode="auto">
          <a:xfrm>
            <a:off x="457200" y="76200"/>
            <a:ext cx="8077200" cy="685800"/>
          </a:xfrm>
          <a:noFill/>
        </p:spPr>
        <p:txBody>
          <a:bodyPr wrap="square" lIns="91440" tIns="45720" rIns="91440" bIns="45720" numCol="1" anchorCtr="0" compatLnSpc="1">
            <a:prstTxWarp prst="textNoShape">
              <a:avLst/>
            </a:prstTxWarp>
          </a:bodyPr>
          <a:lstStyle/>
          <a:p>
            <a:pPr algn="ctr"/>
            <a:r>
              <a:rPr lang="en-US" sz="2900" smtClean="0">
                <a:effectLst/>
                <a:latin typeface="Berlin Sans FB Demi" pitchFamily="34" charset="0"/>
              </a:rPr>
              <a:t>What do the colors and symbols represent on the Singapore Flag?</a:t>
            </a:r>
          </a:p>
        </p:txBody>
      </p:sp>
      <p:graphicFrame>
        <p:nvGraphicFramePr>
          <p:cNvPr id="44140" name="Group 108"/>
          <p:cNvGraphicFramePr>
            <a:graphicFrameLocks noGrp="1"/>
          </p:cNvGraphicFramePr>
          <p:nvPr>
            <p:ph idx="4294967295"/>
          </p:nvPr>
        </p:nvGraphicFramePr>
        <p:xfrm>
          <a:off x="0" y="2514600"/>
          <a:ext cx="9144000" cy="4343402"/>
        </p:xfrm>
        <a:graphic>
          <a:graphicData uri="http://schemas.openxmlformats.org/drawingml/2006/table">
            <a:tbl>
              <a:tblPr/>
              <a:tblGrid>
                <a:gridCol w="557213"/>
                <a:gridCol w="1360487"/>
                <a:gridCol w="7226300"/>
              </a:tblGrid>
              <a:tr h="8683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ko-KR" sz="2800" b="1" i="0" u="sng" strike="noStrike" cap="none" normalizeH="0" baseline="0" smtClean="0">
                          <a:ln>
                            <a:noFill/>
                          </a:ln>
                          <a:solidFill>
                            <a:schemeClr val="bg1"/>
                          </a:solidFill>
                          <a:effectLst/>
                          <a:latin typeface="Berlin Sans FB Demi" pitchFamily="34" charset="0"/>
                          <a:ea typeface="굴림" pitchFamily="34" charset="-127"/>
                        </a:rPr>
                        <a:t># </a:t>
                      </a:r>
                      <a:endParaRPr kumimoji="0" lang="en-US" sz="2800" b="1" i="0" u="sng" strike="noStrike" cap="none" normalizeH="0" baseline="0" smtClean="0">
                        <a:ln>
                          <a:noFill/>
                        </a:ln>
                        <a:solidFill>
                          <a:schemeClr val="bg1"/>
                        </a:solidFill>
                        <a:effectLst/>
                        <a:latin typeface="Berlin Sans FB Dem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1" i="0" u="sng" strike="noStrike" cap="none" normalizeH="0" baseline="0" smtClean="0">
                          <a:ln>
                            <a:noFill/>
                          </a:ln>
                          <a:solidFill>
                            <a:schemeClr val="bg1"/>
                          </a:solidFill>
                          <a:effectLst/>
                          <a:latin typeface="Berlin Sans FB Demi" pitchFamily="34" charset="0"/>
                        </a:rPr>
                        <a:t>Symbol/Color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ko-KR" sz="2300" b="1" i="0" u="sng" strike="noStrike" cap="none" normalizeH="0" baseline="0" smtClean="0">
                          <a:ln>
                            <a:noFill/>
                          </a:ln>
                          <a:solidFill>
                            <a:schemeClr val="bg1"/>
                          </a:solidFill>
                          <a:effectLst/>
                          <a:latin typeface="Berlin Sans FB Demi" pitchFamily="34" charset="0"/>
                          <a:ea typeface="굴림" pitchFamily="34" charset="-127"/>
                        </a:rPr>
                        <a:t>What does it stand for or represent? </a:t>
                      </a:r>
                      <a:endParaRPr kumimoji="0" lang="en-US" sz="2300" b="1" i="0" u="sng" strike="noStrike" cap="none" normalizeH="0" baseline="0" smtClean="0">
                        <a:ln>
                          <a:noFill/>
                        </a:ln>
                        <a:solidFill>
                          <a:schemeClr val="bg1"/>
                        </a:solidFill>
                        <a:effectLst/>
                        <a:latin typeface="Berlin Sans FB Demi"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683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800" b="0" i="0" u="none" strike="noStrike" cap="none" normalizeH="0" baseline="0" smtClean="0">
                          <a:ln>
                            <a:noFill/>
                          </a:ln>
                          <a:solidFill>
                            <a:schemeClr val="bg1"/>
                          </a:solidFill>
                          <a:effectLst/>
                          <a:latin typeface="Berlin Sans FB" pitchFamily="34"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Crescent Moon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ko-KR" sz="2300" b="0" i="0" u="none" strike="noStrike" cap="none" normalizeH="0" baseline="0" smtClean="0">
                          <a:ln>
                            <a:noFill/>
                          </a:ln>
                          <a:solidFill>
                            <a:schemeClr val="bg1"/>
                          </a:solidFill>
                          <a:effectLst/>
                          <a:latin typeface="Berlin Sans FB" pitchFamily="34" charset="0"/>
                          <a:ea typeface="굴림" pitchFamily="34" charset="-127"/>
                        </a:rPr>
                        <a:t>The crescent moon represents a young nation on the ascendant. </a:t>
                      </a:r>
                      <a:endParaRPr kumimoji="0" lang="en-US" sz="2300" b="0" i="0" u="none" strike="noStrike" cap="none" normalizeH="0" baseline="0" smtClean="0">
                        <a:ln>
                          <a:noFill/>
                        </a:ln>
                        <a:solidFill>
                          <a:schemeClr val="bg1"/>
                        </a:solidFill>
                        <a:effectLst/>
                        <a:latin typeface="Berlin Sans FB"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69950">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800" b="0" i="0" u="none" strike="noStrike" cap="none" normalizeH="0" baseline="0" smtClean="0">
                          <a:ln>
                            <a:noFill/>
                          </a:ln>
                          <a:solidFill>
                            <a:schemeClr val="bg1"/>
                          </a:solidFill>
                          <a:effectLst/>
                          <a:latin typeface="Berlin Sans FB" pitchFamily="34"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5 Stars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altLang="ko-KR" sz="2300" b="0" i="0" u="none" strike="noStrike" cap="none" normalizeH="0" baseline="0" smtClean="0">
                          <a:ln>
                            <a:noFill/>
                          </a:ln>
                          <a:solidFill>
                            <a:schemeClr val="bg1"/>
                          </a:solidFill>
                          <a:effectLst/>
                          <a:latin typeface="Berlin Sans FB" pitchFamily="34" charset="0"/>
                          <a:ea typeface="굴림" pitchFamily="34" charset="-127"/>
                        </a:rPr>
                        <a:t>The 5 stars represent ideals of democracy, peace, progress, justice, and equality. </a:t>
                      </a:r>
                      <a:endParaRPr kumimoji="0" lang="en-US" sz="2300" b="0" i="0" u="none" strike="noStrike" cap="none" normalizeH="0" baseline="0" smtClean="0">
                        <a:ln>
                          <a:noFill/>
                        </a:ln>
                        <a:solidFill>
                          <a:schemeClr val="bg1"/>
                        </a:solidFill>
                        <a:effectLst/>
                        <a:latin typeface="Berlin Sans FB" pitchFamily="34"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683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800" b="0" i="0" u="none" strike="noStrike" cap="none" normalizeH="0" baseline="0" smtClean="0">
                          <a:ln>
                            <a:noFill/>
                          </a:ln>
                          <a:solidFill>
                            <a:schemeClr val="bg1"/>
                          </a:solidFill>
                          <a:effectLst/>
                          <a:latin typeface="Berlin Sans FB" pitchFamily="34"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Red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The red stands for universal brotherhood and equality of all men.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r h="868363">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800" b="0" i="0" u="none" strike="noStrike" cap="none" normalizeH="0" baseline="0" smtClean="0">
                          <a:ln>
                            <a:noFill/>
                          </a:ln>
                          <a:solidFill>
                            <a:schemeClr val="bg1"/>
                          </a:solidFill>
                          <a:effectLst/>
                          <a:latin typeface="Berlin Sans FB" pitchFamily="34"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White</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p>
                      <a:pPr marL="109538" marR="0" lvl="0" indent="0" algn="l" defTabSz="914400" rtl="0" eaLnBrk="0" fontAlgn="base" latinLnBrk="0" hangingPunct="0">
                        <a:lnSpc>
                          <a:spcPct val="100000"/>
                        </a:lnSpc>
                        <a:spcBef>
                          <a:spcPts val="400"/>
                        </a:spcBef>
                        <a:spcAft>
                          <a:spcPct val="0"/>
                        </a:spcAft>
                        <a:buClr>
                          <a:schemeClr val="accent1"/>
                        </a:buClr>
                        <a:buSzPct val="68000"/>
                        <a:buFont typeface="Wingdings 3" pitchFamily="18" charset="2"/>
                        <a:buNone/>
                        <a:tabLst/>
                      </a:pPr>
                      <a:r>
                        <a:rPr kumimoji="0" lang="en-US" sz="2300" b="0" i="0" u="none" strike="noStrike" cap="none" normalizeH="0" baseline="0" smtClean="0">
                          <a:ln>
                            <a:noFill/>
                          </a:ln>
                          <a:solidFill>
                            <a:schemeClr val="bg1"/>
                          </a:solidFill>
                          <a:effectLst/>
                          <a:latin typeface="Berlin Sans FB" pitchFamily="34" charset="0"/>
                        </a:rPr>
                        <a:t>The white stands for pervading and everlasting purity and virtue.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r>
            </a:tbl>
          </a:graphicData>
        </a:graphic>
      </p:graphicFrame>
      <p:pic>
        <p:nvPicPr>
          <p:cNvPr id="44142" name="Picture 110" descr="Singapore_flag"/>
          <p:cNvPicPr>
            <a:picLocks noChangeAspect="1" noChangeArrowheads="1"/>
          </p:cNvPicPr>
          <p:nvPr/>
        </p:nvPicPr>
        <p:blipFill>
          <a:blip r:embed="rId3"/>
          <a:srcRect/>
          <a:stretch>
            <a:fillRect/>
          </a:stretch>
        </p:blipFill>
        <p:spPr bwMode="auto">
          <a:xfrm>
            <a:off x="2819400" y="838200"/>
            <a:ext cx="3429000" cy="1676400"/>
          </a:xfrm>
          <a:prstGeom prst="rect">
            <a:avLst/>
          </a:prstGeom>
          <a:noFill/>
        </p:spPr>
      </p:pic>
      <p:sp>
        <p:nvSpPr>
          <p:cNvPr id="44145" name="Text Box 113"/>
          <p:cNvSpPr txBox="1">
            <a:spLocks noChangeArrowheads="1"/>
          </p:cNvSpPr>
          <p:nvPr/>
        </p:nvSpPr>
        <p:spPr bwMode="auto">
          <a:xfrm>
            <a:off x="3048000" y="1143000"/>
            <a:ext cx="304800" cy="304800"/>
          </a:xfrm>
          <a:prstGeom prst="rect">
            <a:avLst/>
          </a:prstGeom>
          <a:noFill/>
          <a:ln w="9525">
            <a:noFill/>
            <a:miter lim="800000"/>
            <a:headEnd/>
            <a:tailEnd/>
          </a:ln>
          <a:effectLst/>
        </p:spPr>
        <p:txBody>
          <a:bodyPr>
            <a:spAutoFit/>
          </a:bodyPr>
          <a:lstStyle/>
          <a:p>
            <a:pPr>
              <a:spcBef>
                <a:spcPct val="50000"/>
              </a:spcBef>
            </a:pPr>
            <a:r>
              <a:rPr lang="en-US" sz="1400">
                <a:solidFill>
                  <a:srgbClr val="000000"/>
                </a:solidFill>
              </a:rPr>
              <a:t>1</a:t>
            </a:r>
          </a:p>
        </p:txBody>
      </p:sp>
      <p:sp>
        <p:nvSpPr>
          <p:cNvPr id="44146" name="Text Box 114"/>
          <p:cNvSpPr txBox="1">
            <a:spLocks noChangeArrowheads="1"/>
          </p:cNvSpPr>
          <p:nvPr/>
        </p:nvSpPr>
        <p:spPr bwMode="auto">
          <a:xfrm>
            <a:off x="3657600" y="1066800"/>
            <a:ext cx="381000" cy="336550"/>
          </a:xfrm>
          <a:prstGeom prst="rect">
            <a:avLst/>
          </a:prstGeom>
          <a:noFill/>
          <a:ln w="9525">
            <a:noFill/>
            <a:miter lim="800000"/>
            <a:headEnd/>
            <a:tailEnd/>
          </a:ln>
          <a:effectLst/>
        </p:spPr>
        <p:txBody>
          <a:bodyPr>
            <a:spAutoFit/>
          </a:bodyPr>
          <a:lstStyle/>
          <a:p>
            <a:pPr>
              <a:spcBef>
                <a:spcPct val="50000"/>
              </a:spcBef>
            </a:pPr>
            <a:r>
              <a:rPr lang="en-US" sz="1600">
                <a:solidFill>
                  <a:srgbClr val="000000"/>
                </a:solidFill>
              </a:rPr>
              <a:t>2</a:t>
            </a:r>
          </a:p>
        </p:txBody>
      </p:sp>
      <p:sp>
        <p:nvSpPr>
          <p:cNvPr id="44147" name="Text Box 115"/>
          <p:cNvSpPr txBox="1">
            <a:spLocks noChangeArrowheads="1"/>
          </p:cNvSpPr>
          <p:nvPr/>
        </p:nvSpPr>
        <p:spPr bwMode="auto">
          <a:xfrm>
            <a:off x="5105400" y="990600"/>
            <a:ext cx="457200" cy="457200"/>
          </a:xfrm>
          <a:prstGeom prst="rect">
            <a:avLst/>
          </a:prstGeom>
          <a:noFill/>
          <a:ln w="9525">
            <a:noFill/>
            <a:miter lim="800000"/>
            <a:headEnd/>
            <a:tailEnd/>
          </a:ln>
          <a:effectLst/>
        </p:spPr>
        <p:txBody>
          <a:bodyPr>
            <a:spAutoFit/>
          </a:bodyPr>
          <a:lstStyle/>
          <a:p>
            <a:pPr>
              <a:spcBef>
                <a:spcPct val="50000"/>
              </a:spcBef>
            </a:pPr>
            <a:r>
              <a:rPr lang="en-US" sz="2400">
                <a:solidFill>
                  <a:srgbClr val="000000"/>
                </a:solidFill>
              </a:rPr>
              <a:t>3</a:t>
            </a:r>
          </a:p>
        </p:txBody>
      </p:sp>
      <p:sp>
        <p:nvSpPr>
          <p:cNvPr id="44148" name="Text Box 116"/>
          <p:cNvSpPr txBox="1">
            <a:spLocks noChangeArrowheads="1"/>
          </p:cNvSpPr>
          <p:nvPr/>
        </p:nvSpPr>
        <p:spPr bwMode="auto">
          <a:xfrm>
            <a:off x="4114800" y="1905000"/>
            <a:ext cx="533400" cy="457200"/>
          </a:xfrm>
          <a:prstGeom prst="rect">
            <a:avLst/>
          </a:prstGeom>
          <a:noFill/>
          <a:ln w="9525">
            <a:noFill/>
            <a:miter lim="800000"/>
            <a:headEnd/>
            <a:tailEnd/>
          </a:ln>
          <a:effectLst/>
        </p:spPr>
        <p:txBody>
          <a:bodyPr>
            <a:spAutoFit/>
          </a:bodyPr>
          <a:lstStyle/>
          <a:p>
            <a:pPr>
              <a:spcBef>
                <a:spcPct val="50000"/>
              </a:spcBef>
            </a:pPr>
            <a:r>
              <a:rPr lang="en-US" sz="2400">
                <a:solidFill>
                  <a:srgbClr val="000000"/>
                </a:solidFill>
              </a:rPr>
              <a:t>4</a:t>
            </a:r>
          </a:p>
        </p:txBody>
      </p:sp>
      <p:pic>
        <p:nvPicPr>
          <p:cNvPr id="44150" name="Picture 118" descr="1958Singapore%27s_flag"/>
          <p:cNvPicPr>
            <a:picLocks noChangeAspect="1" noChangeArrowheads="1"/>
          </p:cNvPicPr>
          <p:nvPr/>
        </p:nvPicPr>
        <p:blipFill>
          <a:blip r:embed="rId4" cstate="print"/>
          <a:srcRect/>
          <a:stretch>
            <a:fillRect/>
          </a:stretch>
        </p:blipFill>
        <p:spPr bwMode="auto">
          <a:xfrm>
            <a:off x="533400" y="762000"/>
            <a:ext cx="1371600" cy="815975"/>
          </a:xfrm>
          <a:prstGeom prst="rect">
            <a:avLst/>
          </a:prstGeom>
          <a:noFill/>
        </p:spPr>
      </p:pic>
      <p:pic>
        <p:nvPicPr>
          <p:cNvPr id="44152" name="Picture 120" descr="singapore-flag"/>
          <p:cNvPicPr>
            <a:picLocks noChangeAspect="1" noChangeArrowheads="1" noCrop="1"/>
          </p:cNvPicPr>
          <p:nvPr/>
        </p:nvPicPr>
        <p:blipFill>
          <a:blip r:embed="rId5"/>
          <a:srcRect/>
          <a:stretch>
            <a:fillRect/>
          </a:stretch>
        </p:blipFill>
        <p:spPr bwMode="auto">
          <a:xfrm>
            <a:off x="7467600" y="685800"/>
            <a:ext cx="1295400" cy="7794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Content Placeholder 2"/>
          <p:cNvSpPr>
            <a:spLocks noGrp="1"/>
          </p:cNvSpPr>
          <p:nvPr>
            <p:ph idx="1"/>
          </p:nvPr>
        </p:nvSpPr>
        <p:spPr>
          <a:xfrm>
            <a:off x="457200" y="1524000"/>
            <a:ext cx="8229600" cy="3243263"/>
          </a:xfrm>
        </p:spPr>
        <p:txBody>
          <a:bodyPr/>
          <a:lstStyle/>
          <a:p>
            <a:pPr eaLnBrk="1" hangingPunct="1">
              <a:buFont typeface="Wingdings 3" pitchFamily="18" charset="2"/>
              <a:buNone/>
            </a:pPr>
            <a:r>
              <a:rPr lang="en-US" smtClean="0">
                <a:solidFill>
                  <a:srgbClr val="FF0000"/>
                </a:solidFill>
                <a:latin typeface="Berlin Sans FB" pitchFamily="34" charset="0"/>
              </a:rPr>
              <a:t>    In order for us (U.S. citizens) to enter Singapore, we must have a passport with no less than six months of validity left.  A visa is not required if your visit to Singapore is for business or communicative reasons. If your stay is for business, or social reasons, your stay must be for 90 days or less.</a:t>
            </a:r>
            <a:r>
              <a:rPr lang="en-US" smtClean="0">
                <a:solidFill>
                  <a:srgbClr val="FF0000"/>
                </a:solidFill>
              </a:rPr>
              <a:t>  </a:t>
            </a:r>
          </a:p>
          <a:p>
            <a:pPr eaLnBrk="1" hangingPunct="1">
              <a:buFont typeface="Wingdings 3" pitchFamily="18" charset="2"/>
              <a:buNone/>
            </a:pPr>
            <a:endParaRPr lang="en-US" smtClean="0"/>
          </a:p>
        </p:txBody>
      </p:sp>
      <p:pic>
        <p:nvPicPr>
          <p:cNvPr id="10243" name="Title 1" descr="What"/>
          <p:cNvPicPr>
            <a:picLocks noGrp="1" noChangeArrowheads="1"/>
          </p:cNvPicPr>
          <p:nvPr>
            <p:ph type="title"/>
          </p:nvPr>
        </p:nvPicPr>
        <p:blipFill>
          <a:blip r:embed="rId3"/>
          <a:srcRect/>
          <a:stretch>
            <a:fillRect/>
          </a:stretch>
        </p:blipFill>
        <p:spPr bwMode="auto">
          <a:xfrm>
            <a:off x="0" y="0"/>
            <a:ext cx="9144000" cy="1341438"/>
          </a:xfrm>
          <a:solidFill>
            <a:schemeClr val="accent1"/>
          </a:solidFill>
        </p:spPr>
      </p:pic>
      <p:pic>
        <p:nvPicPr>
          <p:cNvPr id="10246" name="Picture 6" descr="passport"/>
          <p:cNvPicPr>
            <a:picLocks noChangeAspect="1" noChangeArrowheads="1"/>
          </p:cNvPicPr>
          <p:nvPr/>
        </p:nvPicPr>
        <p:blipFill>
          <a:blip r:embed="rId4"/>
          <a:srcRect/>
          <a:stretch>
            <a:fillRect/>
          </a:stretch>
        </p:blipFill>
        <p:spPr bwMode="auto">
          <a:xfrm>
            <a:off x="7048500" y="4114800"/>
            <a:ext cx="2028825" cy="2705100"/>
          </a:xfrm>
          <a:prstGeom prst="rect">
            <a:avLst/>
          </a:prstGeom>
          <a:noFill/>
        </p:spPr>
      </p:pic>
      <p:pic>
        <p:nvPicPr>
          <p:cNvPr id="10248" name="Picture 8" descr="Singapore-visa"/>
          <p:cNvPicPr>
            <a:picLocks noChangeAspect="1" noChangeArrowheads="1"/>
          </p:cNvPicPr>
          <p:nvPr/>
        </p:nvPicPr>
        <p:blipFill>
          <a:blip r:embed="rId5"/>
          <a:srcRect/>
          <a:stretch>
            <a:fillRect/>
          </a:stretch>
        </p:blipFill>
        <p:spPr bwMode="auto">
          <a:xfrm>
            <a:off x="0" y="4495800"/>
            <a:ext cx="4876800" cy="2398713"/>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73" name="Picture 9" descr="blog_pasirrisbeach1"/>
          <p:cNvPicPr>
            <a:picLocks noChangeAspect="1" noChangeArrowheads="1"/>
          </p:cNvPicPr>
          <p:nvPr/>
        </p:nvPicPr>
        <p:blipFill>
          <a:blip r:embed="rId3"/>
          <a:srcRect/>
          <a:stretch>
            <a:fillRect/>
          </a:stretch>
        </p:blipFill>
        <p:spPr bwMode="auto">
          <a:xfrm>
            <a:off x="6477000" y="5081588"/>
            <a:ext cx="2667000" cy="1776412"/>
          </a:xfrm>
          <a:prstGeom prst="rect">
            <a:avLst/>
          </a:prstGeom>
          <a:noFill/>
        </p:spPr>
      </p:pic>
      <p:sp>
        <p:nvSpPr>
          <p:cNvPr id="25602"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latin typeface="Arial Unicode MS" pitchFamily="34" charset="-128"/>
                <a:ea typeface="Arial Unicode MS" pitchFamily="34" charset="-128"/>
                <a:cs typeface="Arial Unicode MS" pitchFamily="34" charset="-128"/>
              </a:rPr>
              <a:t>Unsafe Areas of Singapore</a:t>
            </a:r>
          </a:p>
        </p:txBody>
      </p:sp>
      <p:sp>
        <p:nvSpPr>
          <p:cNvPr id="11267" name="Rectangle 3"/>
          <p:cNvSpPr>
            <a:spLocks noGrp="1"/>
          </p:cNvSpPr>
          <p:nvPr>
            <p:ph type="body" idx="1"/>
          </p:nvPr>
        </p:nvSpPr>
        <p:spPr/>
        <p:txBody>
          <a:bodyPr/>
          <a:lstStyle/>
          <a:p>
            <a:pPr eaLnBrk="1" hangingPunct="1"/>
            <a:r>
              <a:rPr lang="en-US" smtClean="0"/>
              <a:t>Singapore is an overall safe place. The department of state urges the citizens to try and keep their country clean. In this case there are very few unsafe places. Some waterways are unsafe with bacteria or chemicals. Also, there are many industrial problems and waste in different areas. In this case, these areas should be avoided. Overall, Singapore is a safe place with few dangerous places.</a:t>
            </a:r>
          </a:p>
        </p:txBody>
      </p:sp>
      <p:pic>
        <p:nvPicPr>
          <p:cNvPr id="11275" name="Picture 11" descr="ANd9GcQ7TLkzn6ROAu6HRd-qvblzUiGCCUguIdTxSTbu6cz7Me7J_vw&amp;t=1&amp;usg=__0EDfFPPRoIsiSHzM44OC_UOj3Bs="/>
          <p:cNvPicPr>
            <a:picLocks noChangeAspect="1" noChangeArrowheads="1"/>
          </p:cNvPicPr>
          <p:nvPr/>
        </p:nvPicPr>
        <p:blipFill>
          <a:blip r:embed="rId4"/>
          <a:srcRect/>
          <a:stretch>
            <a:fillRect/>
          </a:stretch>
        </p:blipFill>
        <p:spPr bwMode="auto">
          <a:xfrm>
            <a:off x="0" y="5638800"/>
            <a:ext cx="1828800" cy="1219200"/>
          </a:xfrm>
          <a:prstGeom prst="rect">
            <a:avLst/>
          </a:prstGeom>
          <a:noFill/>
        </p:spPr>
      </p:pic>
      <p:pic>
        <p:nvPicPr>
          <p:cNvPr id="11277" name="Picture 13" descr="ANd9GcQXbw8v3dIWaW1fiX_LMB-qWNe40m29swyMYPNzZlHgfq0Y7jA&amp;t=1&amp;usg=__gNlvILz_Yx7fspNMO3IfiABJsNE="/>
          <p:cNvPicPr>
            <a:picLocks noChangeAspect="1" noChangeArrowheads="1"/>
          </p:cNvPicPr>
          <p:nvPr/>
        </p:nvPicPr>
        <p:blipFill>
          <a:blip r:embed="rId5"/>
          <a:srcRect/>
          <a:stretch>
            <a:fillRect/>
          </a:stretch>
        </p:blipFill>
        <p:spPr bwMode="auto">
          <a:xfrm>
            <a:off x="2286000" y="5638800"/>
            <a:ext cx="1828800" cy="1219200"/>
          </a:xfrm>
          <a:prstGeom prst="rect">
            <a:avLst/>
          </a:prstGeom>
          <a:noFill/>
        </p:spPr>
      </p:pic>
      <p:sp>
        <p:nvSpPr>
          <p:cNvPr id="11278" name="Text Box 14"/>
          <p:cNvSpPr txBox="1">
            <a:spLocks noChangeArrowheads="1"/>
          </p:cNvSpPr>
          <p:nvPr/>
        </p:nvSpPr>
        <p:spPr bwMode="auto">
          <a:xfrm>
            <a:off x="4191000" y="5562600"/>
            <a:ext cx="2209800" cy="730250"/>
          </a:xfrm>
          <a:prstGeom prst="rect">
            <a:avLst/>
          </a:prstGeom>
          <a:noFill/>
          <a:ln w="9525">
            <a:noFill/>
            <a:miter lim="800000"/>
            <a:headEnd/>
            <a:tailEnd/>
          </a:ln>
          <a:effectLst/>
        </p:spPr>
        <p:txBody>
          <a:bodyPr>
            <a:spAutoFit/>
          </a:bodyPr>
          <a:lstStyle/>
          <a:p>
            <a:pPr>
              <a:spcBef>
                <a:spcPct val="50000"/>
              </a:spcBef>
            </a:pPr>
            <a:r>
              <a:rPr lang="en-US" sz="1400">
                <a:solidFill>
                  <a:srgbClr val="000000"/>
                </a:solidFill>
              </a:rPr>
              <a:t>Pasir Ris Beach is high in Bacteria causing there to be no swimming allowed.</a:t>
            </a:r>
          </a:p>
        </p:txBody>
      </p:sp>
      <p:sp>
        <p:nvSpPr>
          <p:cNvPr id="11279" name="Line 15"/>
          <p:cNvSpPr>
            <a:spLocks noChangeShapeType="1"/>
          </p:cNvSpPr>
          <p:nvPr/>
        </p:nvSpPr>
        <p:spPr bwMode="auto">
          <a:xfrm>
            <a:off x="5105400" y="6400800"/>
            <a:ext cx="12192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p:cNvSpPr>
          <p:nvPr>
            <p:ph type="title"/>
          </p:nvPr>
        </p:nvSpPr>
        <p:spPr bwMode="auto">
          <a:xfrm>
            <a:off x="-6350" y="635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Atlanta To Singapore</a:t>
            </a:r>
          </a:p>
        </p:txBody>
      </p:sp>
      <p:sp>
        <p:nvSpPr>
          <p:cNvPr id="12291" name="Rectangle 3"/>
          <p:cNvSpPr>
            <a:spLocks noGrp="1"/>
          </p:cNvSpPr>
          <p:nvPr>
            <p:ph type="body" idx="1"/>
          </p:nvPr>
        </p:nvSpPr>
        <p:spPr>
          <a:xfrm>
            <a:off x="457200" y="1600200"/>
            <a:ext cx="8229600" cy="4386263"/>
          </a:xfrm>
        </p:spPr>
        <p:txBody>
          <a:bodyPr/>
          <a:lstStyle/>
          <a:p>
            <a:pPr eaLnBrk="1" hangingPunct="1"/>
            <a:r>
              <a:rPr lang="en-US" sz="12100" smtClean="0">
                <a:latin typeface="Berlin Sans FB" pitchFamily="34" charset="0"/>
              </a:rPr>
              <a:t>9,957 miles</a:t>
            </a:r>
          </a:p>
        </p:txBody>
      </p:sp>
      <p:pic>
        <p:nvPicPr>
          <p:cNvPr id="12292" name="Picture 5" descr="http://wwp.greenwichmeantime.com/images/usa/georgia.jpg"/>
          <p:cNvPicPr>
            <a:picLocks noChangeAspect="1" noChangeArrowheads="1"/>
          </p:cNvPicPr>
          <p:nvPr/>
        </p:nvPicPr>
        <p:blipFill>
          <a:blip r:embed="rId3"/>
          <a:srcRect/>
          <a:stretch>
            <a:fillRect/>
          </a:stretch>
        </p:blipFill>
        <p:spPr bwMode="auto">
          <a:xfrm>
            <a:off x="609600" y="3429000"/>
            <a:ext cx="3205163" cy="2514600"/>
          </a:xfrm>
          <a:prstGeom prst="rect">
            <a:avLst/>
          </a:prstGeom>
          <a:noFill/>
          <a:ln w="9525">
            <a:noFill/>
            <a:miter lim="800000"/>
            <a:headEnd/>
            <a:tailEnd/>
          </a:ln>
        </p:spPr>
      </p:pic>
      <p:sp>
        <p:nvSpPr>
          <p:cNvPr id="5" name="Right Arrow 4"/>
          <p:cNvSpPr/>
          <p:nvPr/>
        </p:nvSpPr>
        <p:spPr>
          <a:xfrm rot="10800000">
            <a:off x="1752600" y="4038600"/>
            <a:ext cx="45720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12296" name="Picture 8" descr="singapore"/>
          <p:cNvPicPr>
            <a:picLocks noChangeAspect="1" noChangeArrowheads="1"/>
          </p:cNvPicPr>
          <p:nvPr/>
        </p:nvPicPr>
        <p:blipFill>
          <a:blip r:embed="rId4"/>
          <a:srcRect/>
          <a:stretch>
            <a:fillRect/>
          </a:stretch>
        </p:blipFill>
        <p:spPr bwMode="auto">
          <a:xfrm>
            <a:off x="5410200" y="3429000"/>
            <a:ext cx="3200400" cy="2514600"/>
          </a:xfrm>
          <a:prstGeom prst="rect">
            <a:avLst/>
          </a:prstGeom>
          <a:noFill/>
        </p:spPr>
      </p:pic>
      <p:sp>
        <p:nvSpPr>
          <p:cNvPr id="12297" name="AutoShape 9"/>
          <p:cNvSpPr>
            <a:spLocks noChangeArrowheads="1"/>
          </p:cNvSpPr>
          <p:nvPr/>
        </p:nvSpPr>
        <p:spPr bwMode="auto">
          <a:xfrm rot="-1313373">
            <a:off x="6172200" y="5105400"/>
            <a:ext cx="762000" cy="381000"/>
          </a:xfrm>
          <a:prstGeom prst="rightArrow">
            <a:avLst>
              <a:gd name="adj1" fmla="val 50000"/>
              <a:gd name="adj2" fmla="val 50000"/>
            </a:avLst>
          </a:prstGeom>
          <a:solidFill>
            <a:schemeClr val="accent1"/>
          </a:solidFill>
          <a:ln w="9525">
            <a:solidFill>
              <a:schemeClr val="tx1"/>
            </a:solidFill>
            <a:miter lim="800000"/>
            <a:headEnd/>
            <a:tailEnd/>
          </a:ln>
          <a:effectLst/>
        </p:spPr>
        <p:txBody>
          <a:bodyPr wrap="none" anchor="ctr"/>
          <a:lstStyle/>
          <a:p>
            <a:endParaRPr lang="en-US"/>
          </a:p>
        </p:txBody>
      </p:sp>
      <p:sp>
        <p:nvSpPr>
          <p:cNvPr id="12300" name="Freeform 12"/>
          <p:cNvSpPr>
            <a:spLocks/>
          </p:cNvSpPr>
          <p:nvPr/>
        </p:nvSpPr>
        <p:spPr bwMode="auto">
          <a:xfrm>
            <a:off x="2209800" y="3886200"/>
            <a:ext cx="4038600" cy="1917700"/>
          </a:xfrm>
          <a:custGeom>
            <a:avLst/>
            <a:gdLst/>
            <a:ahLst/>
            <a:cxnLst>
              <a:cxn ang="0">
                <a:pos x="0" y="152"/>
              </a:cxn>
              <a:cxn ang="0">
                <a:pos x="1200" y="152"/>
              </a:cxn>
              <a:cxn ang="0">
                <a:pos x="1536" y="1064"/>
              </a:cxn>
              <a:cxn ang="0">
                <a:pos x="2496" y="1016"/>
              </a:cxn>
            </a:cxnLst>
            <a:rect l="0" t="0" r="r" b="b"/>
            <a:pathLst>
              <a:path w="2496" h="1208">
                <a:moveTo>
                  <a:pt x="0" y="152"/>
                </a:moveTo>
                <a:cubicBezTo>
                  <a:pt x="472" y="76"/>
                  <a:pt x="944" y="0"/>
                  <a:pt x="1200" y="152"/>
                </a:cubicBezTo>
                <a:cubicBezTo>
                  <a:pt x="1456" y="304"/>
                  <a:pt x="1320" y="920"/>
                  <a:pt x="1536" y="1064"/>
                </a:cubicBezTo>
                <a:cubicBezTo>
                  <a:pt x="1752" y="1208"/>
                  <a:pt x="2336" y="1024"/>
                  <a:pt x="2496" y="1016"/>
                </a:cubicBezTo>
              </a:path>
            </a:pathLst>
          </a:custGeom>
          <a:noFill/>
          <a:ln w="9525">
            <a:solidFill>
              <a:srgbClr val="000000"/>
            </a:solidFill>
            <a:round/>
            <a:headEnd/>
            <a:tailEnd/>
          </a:ln>
          <a:effectLst/>
        </p:spPr>
        <p:txBody>
          <a:bodyPr/>
          <a:lstStyle/>
          <a:p>
            <a:endParaRPr lang="en-US"/>
          </a:p>
        </p:txBody>
      </p:sp>
      <p:pic>
        <p:nvPicPr>
          <p:cNvPr id="12303" name="Picture 15" descr="cartoon-airplane"/>
          <p:cNvPicPr>
            <a:picLocks noChangeAspect="1" noChangeArrowheads="1"/>
          </p:cNvPicPr>
          <p:nvPr/>
        </p:nvPicPr>
        <p:blipFill>
          <a:blip r:embed="rId5" cstate="print"/>
          <a:srcRect/>
          <a:stretch>
            <a:fillRect/>
          </a:stretch>
        </p:blipFill>
        <p:spPr bwMode="auto">
          <a:xfrm rot="1319468">
            <a:off x="4267200" y="5181600"/>
            <a:ext cx="685800" cy="355600"/>
          </a:xfrm>
          <a:prstGeom prst="rect">
            <a:avLst/>
          </a:prstGeom>
          <a:noFill/>
        </p:spPr>
      </p:pic>
      <p:pic>
        <p:nvPicPr>
          <p:cNvPr id="12305" name="Picture 17" descr="SG"/>
          <p:cNvPicPr>
            <a:picLocks noChangeAspect="1" noChangeArrowheads="1"/>
          </p:cNvPicPr>
          <p:nvPr/>
        </p:nvPicPr>
        <p:blipFill>
          <a:blip r:embed="rId6"/>
          <a:srcRect/>
          <a:stretch>
            <a:fillRect/>
          </a:stretch>
        </p:blipFill>
        <p:spPr bwMode="auto">
          <a:xfrm>
            <a:off x="6858000" y="776288"/>
            <a:ext cx="2286000" cy="1576387"/>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2" descr="http://im3.ebidst.com/upload_big/5/4/4/1236891930-22335-0.jpg"/>
          <p:cNvPicPr>
            <a:picLocks noChangeAspect="1" noChangeArrowheads="1"/>
          </p:cNvPicPr>
          <p:nvPr/>
        </p:nvPicPr>
        <p:blipFill>
          <a:blip r:embed="rId3"/>
          <a:srcRect/>
          <a:stretch>
            <a:fillRect/>
          </a:stretch>
        </p:blipFill>
        <p:spPr bwMode="auto">
          <a:xfrm>
            <a:off x="7848600" y="5638800"/>
            <a:ext cx="1079500" cy="1074738"/>
          </a:xfrm>
          <a:prstGeom prst="rect">
            <a:avLst/>
          </a:prstGeom>
          <a:noFill/>
          <a:ln w="9525">
            <a:noFill/>
            <a:miter lim="800000"/>
            <a:headEnd/>
            <a:tailEnd/>
          </a:ln>
        </p:spPr>
      </p:pic>
      <p:sp>
        <p:nvSpPr>
          <p:cNvPr id="29698"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Currency</a:t>
            </a:r>
          </a:p>
        </p:txBody>
      </p:sp>
      <p:sp>
        <p:nvSpPr>
          <p:cNvPr id="13316" name="Rectangle 3"/>
          <p:cNvSpPr>
            <a:spLocks noGrp="1"/>
          </p:cNvSpPr>
          <p:nvPr>
            <p:ph type="body" idx="1"/>
          </p:nvPr>
        </p:nvSpPr>
        <p:spPr>
          <a:xfrm>
            <a:off x="1600200" y="1600200"/>
            <a:ext cx="4800600" cy="652463"/>
          </a:xfrm>
        </p:spPr>
        <p:txBody>
          <a:bodyPr/>
          <a:lstStyle/>
          <a:p>
            <a:pPr eaLnBrk="1" hangingPunct="1"/>
            <a:r>
              <a:rPr lang="en-US" smtClean="0"/>
              <a:t>Called Singapore Dollars</a:t>
            </a:r>
          </a:p>
        </p:txBody>
      </p:sp>
      <p:sp>
        <p:nvSpPr>
          <p:cNvPr id="13317" name="Text Box 4"/>
          <p:cNvSpPr txBox="1">
            <a:spLocks noChangeArrowheads="1"/>
          </p:cNvSpPr>
          <p:nvPr/>
        </p:nvSpPr>
        <p:spPr bwMode="auto">
          <a:xfrm rot="415082">
            <a:off x="381000" y="3048000"/>
            <a:ext cx="6172200" cy="1370013"/>
          </a:xfrm>
          <a:prstGeom prst="rect">
            <a:avLst/>
          </a:prstGeom>
          <a:noFill/>
          <a:ln w="9525">
            <a:noFill/>
            <a:miter lim="800000"/>
            <a:headEnd/>
            <a:tailEnd/>
          </a:ln>
        </p:spPr>
        <p:txBody>
          <a:bodyPr>
            <a:spAutoFit/>
          </a:bodyPr>
          <a:lstStyle/>
          <a:p>
            <a:r>
              <a:rPr lang="en-US" sz="2400" b="1"/>
              <a:t>                   10.00 USD</a:t>
            </a:r>
            <a:r>
              <a:rPr lang="en-US" sz="2400"/>
              <a:t>=</a:t>
            </a:r>
            <a:r>
              <a:rPr lang="en-US" sz="2400" b="1"/>
              <a:t>13.63 SGD</a:t>
            </a:r>
          </a:p>
          <a:p>
            <a:r>
              <a:rPr lang="en-US" sz="2400" b="1">
                <a:hlinkClick r:id="rId4"/>
              </a:rPr>
              <a:t>United States Dollars</a:t>
            </a:r>
            <a:r>
              <a:rPr lang="en-US" sz="2400" b="1"/>
              <a:t>  </a:t>
            </a:r>
            <a:r>
              <a:rPr lang="en-US" sz="2400" b="1">
                <a:hlinkClick r:id="rId5"/>
              </a:rPr>
              <a:t>Singapore Dollars</a:t>
            </a:r>
            <a:r>
              <a:rPr lang="en-US" sz="2400"/>
              <a:t> </a:t>
            </a:r>
          </a:p>
          <a:p>
            <a:pPr>
              <a:spcBef>
                <a:spcPct val="50000"/>
              </a:spcBef>
            </a:pPr>
            <a:endParaRPr lang="en-US" sz="2400"/>
          </a:p>
        </p:txBody>
      </p:sp>
      <p:pic>
        <p:nvPicPr>
          <p:cNvPr id="13318" name="Picture 6" descr="http://mirror-us-ga1.gallery.hd.org/_exhibits/money/_more2000/_more04/Singapore-bank-notes-50-10-5-2-Dollars-SGD-1-DHD.jpg"/>
          <p:cNvPicPr>
            <a:picLocks noChangeAspect="1" noChangeArrowheads="1"/>
          </p:cNvPicPr>
          <p:nvPr/>
        </p:nvPicPr>
        <p:blipFill>
          <a:blip r:embed="rId6"/>
          <a:srcRect/>
          <a:stretch>
            <a:fillRect/>
          </a:stretch>
        </p:blipFill>
        <p:spPr bwMode="auto">
          <a:xfrm>
            <a:off x="6807200" y="1143000"/>
            <a:ext cx="2336800" cy="2428875"/>
          </a:xfrm>
          <a:prstGeom prst="rect">
            <a:avLst/>
          </a:prstGeom>
          <a:noFill/>
          <a:ln w="9525">
            <a:noFill/>
            <a:miter lim="800000"/>
            <a:headEnd/>
            <a:tailEnd/>
          </a:ln>
        </p:spPr>
      </p:pic>
      <p:pic>
        <p:nvPicPr>
          <p:cNvPr id="13319" name="Picture 8" descr="http://pective.com/m/american-10-dollar-bill"/>
          <p:cNvPicPr>
            <a:picLocks noChangeAspect="1" noChangeArrowheads="1"/>
          </p:cNvPicPr>
          <p:nvPr/>
        </p:nvPicPr>
        <p:blipFill>
          <a:blip r:embed="rId7" cstate="print"/>
          <a:srcRect/>
          <a:stretch>
            <a:fillRect/>
          </a:stretch>
        </p:blipFill>
        <p:spPr bwMode="auto">
          <a:xfrm>
            <a:off x="0" y="4876800"/>
            <a:ext cx="1993900" cy="842963"/>
          </a:xfrm>
          <a:prstGeom prst="rect">
            <a:avLst/>
          </a:prstGeom>
          <a:noFill/>
          <a:ln w="9525">
            <a:noFill/>
            <a:miter lim="800000"/>
            <a:headEnd/>
            <a:tailEnd/>
          </a:ln>
        </p:spPr>
      </p:pic>
      <p:sp>
        <p:nvSpPr>
          <p:cNvPr id="7" name="Equal 6"/>
          <p:cNvSpPr/>
          <p:nvPr/>
        </p:nvSpPr>
        <p:spPr>
          <a:xfrm>
            <a:off x="2133600" y="5105400"/>
            <a:ext cx="1447800" cy="83820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3321" name="Picture 10" descr="http://www.guardianfx.com/banknotes/australasia/SGD_10.jpg"/>
          <p:cNvPicPr>
            <a:picLocks noChangeAspect="1" noChangeArrowheads="1"/>
          </p:cNvPicPr>
          <p:nvPr/>
        </p:nvPicPr>
        <p:blipFill>
          <a:blip r:embed="rId8"/>
          <a:srcRect/>
          <a:stretch>
            <a:fillRect/>
          </a:stretch>
        </p:blipFill>
        <p:spPr bwMode="auto">
          <a:xfrm>
            <a:off x="3581400" y="4648200"/>
            <a:ext cx="2146300" cy="1031875"/>
          </a:xfrm>
          <a:prstGeom prst="rect">
            <a:avLst/>
          </a:prstGeom>
          <a:noFill/>
          <a:ln w="9525">
            <a:noFill/>
            <a:miter lim="800000"/>
            <a:headEnd/>
            <a:tailEnd/>
          </a:ln>
        </p:spPr>
      </p:pic>
      <p:pic>
        <p:nvPicPr>
          <p:cNvPr id="13322" name="Picture 14" descr="http://www.banknotesinfo.com/SINGAPORE/Singapore-1-Dollar-1967.jpg"/>
          <p:cNvPicPr>
            <a:picLocks noChangeAspect="1" noChangeArrowheads="1"/>
          </p:cNvPicPr>
          <p:nvPr/>
        </p:nvPicPr>
        <p:blipFill>
          <a:blip r:embed="rId9"/>
          <a:srcRect/>
          <a:stretch>
            <a:fillRect/>
          </a:stretch>
        </p:blipFill>
        <p:spPr bwMode="auto">
          <a:xfrm>
            <a:off x="3581400" y="5257800"/>
            <a:ext cx="2209800" cy="1049338"/>
          </a:xfrm>
          <a:prstGeom prst="rect">
            <a:avLst/>
          </a:prstGeom>
          <a:noFill/>
          <a:ln w="9525">
            <a:noFill/>
            <a:miter lim="800000"/>
            <a:headEnd/>
            <a:tailEnd/>
          </a:ln>
        </p:spPr>
      </p:pic>
      <p:pic>
        <p:nvPicPr>
          <p:cNvPr id="13323" name="Picture 16" descr="http://www.banknotesinfo.com/SINGAPORE/Singapore-1-Dollar-1967.jpg"/>
          <p:cNvPicPr>
            <a:picLocks noChangeAspect="1" noChangeArrowheads="1"/>
          </p:cNvPicPr>
          <p:nvPr/>
        </p:nvPicPr>
        <p:blipFill>
          <a:blip r:embed="rId10"/>
          <a:srcRect/>
          <a:stretch>
            <a:fillRect/>
          </a:stretch>
        </p:blipFill>
        <p:spPr bwMode="auto">
          <a:xfrm>
            <a:off x="5486400" y="4953000"/>
            <a:ext cx="2286000" cy="869950"/>
          </a:xfrm>
          <a:prstGeom prst="rect">
            <a:avLst/>
          </a:prstGeom>
          <a:noFill/>
          <a:ln w="9525">
            <a:noFill/>
            <a:miter lim="800000"/>
            <a:headEnd/>
            <a:tailEnd/>
          </a:ln>
        </p:spPr>
      </p:pic>
      <p:pic>
        <p:nvPicPr>
          <p:cNvPr id="13324" name="Picture 18" descr="http://www.banknotesinfo.com/SINGAPORE/Singapore-1-Dollar-1967.jpg"/>
          <p:cNvPicPr>
            <a:picLocks noChangeAspect="1" noChangeArrowheads="1"/>
          </p:cNvPicPr>
          <p:nvPr/>
        </p:nvPicPr>
        <p:blipFill>
          <a:blip r:embed="rId11"/>
          <a:srcRect/>
          <a:stretch>
            <a:fillRect/>
          </a:stretch>
        </p:blipFill>
        <p:spPr bwMode="auto">
          <a:xfrm>
            <a:off x="4724400" y="5562600"/>
            <a:ext cx="1841500" cy="939800"/>
          </a:xfrm>
          <a:prstGeom prst="rect">
            <a:avLst/>
          </a:prstGeom>
          <a:noFill/>
          <a:ln w="9525">
            <a:noFill/>
            <a:miter lim="800000"/>
            <a:headEnd/>
            <a:tailEnd/>
          </a:ln>
        </p:spPr>
      </p:pic>
      <p:pic>
        <p:nvPicPr>
          <p:cNvPr id="13325" name="Picture 20" descr="http://www.msymboll.totalh.com/singapore_dollar_img/singapore%20dollar%2050%20cents%20coin%201989.jpg"/>
          <p:cNvPicPr>
            <a:picLocks noChangeAspect="1" noChangeArrowheads="1"/>
          </p:cNvPicPr>
          <p:nvPr/>
        </p:nvPicPr>
        <p:blipFill>
          <a:blip r:embed="rId12"/>
          <a:srcRect/>
          <a:stretch>
            <a:fillRect/>
          </a:stretch>
        </p:blipFill>
        <p:spPr bwMode="auto">
          <a:xfrm>
            <a:off x="6629400" y="5867400"/>
            <a:ext cx="1371600" cy="684213"/>
          </a:xfrm>
          <a:prstGeom prst="rect">
            <a:avLst/>
          </a:prstGeom>
          <a:noFill/>
          <a:ln w="9525">
            <a:noFill/>
            <a:miter lim="800000"/>
            <a:headEnd/>
            <a:tailEnd/>
          </a:ln>
        </p:spPr>
      </p:pic>
      <p:pic>
        <p:nvPicPr>
          <p:cNvPr id="13326" name="Picture 24" descr="http://cdn3.ioffer.com/img/item/159/094/053/OoBznIAsacwoNwA.jpg"/>
          <p:cNvPicPr>
            <a:picLocks noChangeAspect="1" noChangeArrowheads="1"/>
          </p:cNvPicPr>
          <p:nvPr/>
        </p:nvPicPr>
        <p:blipFill>
          <a:blip r:embed="rId13"/>
          <a:srcRect/>
          <a:stretch>
            <a:fillRect/>
          </a:stretch>
        </p:blipFill>
        <p:spPr bwMode="auto">
          <a:xfrm>
            <a:off x="8077200" y="5029200"/>
            <a:ext cx="698500" cy="698500"/>
          </a:xfrm>
          <a:prstGeom prst="rect">
            <a:avLst/>
          </a:prstGeom>
          <a:noFill/>
          <a:ln w="9525">
            <a:noFill/>
            <a:miter lim="800000"/>
            <a:headEnd/>
            <a:tailEnd/>
          </a:ln>
        </p:spPr>
      </p:pic>
      <p:pic>
        <p:nvPicPr>
          <p:cNvPr id="13327" name="Picture 26" descr="http://cdn3.ioffer.com/img/item/159/094/053/OoBznIAsacwoNwA.jpg"/>
          <p:cNvPicPr>
            <a:picLocks noChangeAspect="1" noChangeArrowheads="1"/>
          </p:cNvPicPr>
          <p:nvPr/>
        </p:nvPicPr>
        <p:blipFill>
          <a:blip r:embed="rId14" cstate="print"/>
          <a:srcRect/>
          <a:stretch>
            <a:fillRect/>
          </a:stretch>
        </p:blipFill>
        <p:spPr bwMode="auto">
          <a:xfrm>
            <a:off x="6477000" y="5791200"/>
            <a:ext cx="838200" cy="838200"/>
          </a:xfrm>
          <a:prstGeom prst="rect">
            <a:avLst/>
          </a:prstGeom>
          <a:noFill/>
          <a:ln w="9525">
            <a:noFill/>
            <a:miter lim="800000"/>
            <a:headEnd/>
            <a:tailEnd/>
          </a:ln>
        </p:spPr>
      </p:pic>
      <p:pic>
        <p:nvPicPr>
          <p:cNvPr id="13328" name="Picture 28" descr="http://cdn3.ioffer.com/img/item/159/094/053/OoBznIAsacwoNwA.jpg"/>
          <p:cNvPicPr>
            <a:picLocks noChangeAspect="1" noChangeArrowheads="1"/>
          </p:cNvPicPr>
          <p:nvPr/>
        </p:nvPicPr>
        <p:blipFill>
          <a:blip r:embed="rId15"/>
          <a:srcRect/>
          <a:stretch>
            <a:fillRect/>
          </a:stretch>
        </p:blipFill>
        <p:spPr bwMode="auto">
          <a:xfrm>
            <a:off x="8382000" y="5867400"/>
            <a:ext cx="762000" cy="762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Time Zone</a:t>
            </a:r>
          </a:p>
        </p:txBody>
      </p:sp>
      <p:sp>
        <p:nvSpPr>
          <p:cNvPr id="14339" name="Rectangle 3"/>
          <p:cNvSpPr>
            <a:spLocks noGrp="1"/>
          </p:cNvSpPr>
          <p:nvPr>
            <p:ph type="body" idx="1"/>
          </p:nvPr>
        </p:nvSpPr>
        <p:spPr>
          <a:xfrm>
            <a:off x="0" y="1981200"/>
            <a:ext cx="8991600" cy="1447800"/>
          </a:xfrm>
        </p:spPr>
        <p:txBody>
          <a:bodyPr/>
          <a:lstStyle/>
          <a:p>
            <a:pPr algn="ctr" eaLnBrk="1" hangingPunct="1"/>
            <a:r>
              <a:rPr lang="en-US" sz="3600" smtClean="0"/>
              <a:t>Noon in Atlanta=</a:t>
            </a:r>
            <a:r>
              <a:rPr lang="en-US" sz="3600" u="sng" smtClean="0"/>
              <a:t>???</a:t>
            </a:r>
            <a:r>
              <a:rPr lang="en-US" sz="3600" smtClean="0"/>
              <a:t> In Singapore</a:t>
            </a:r>
          </a:p>
        </p:txBody>
      </p:sp>
      <p:sp>
        <p:nvSpPr>
          <p:cNvPr id="14340" name="Text Box 4"/>
          <p:cNvSpPr txBox="1">
            <a:spLocks noChangeArrowheads="1"/>
          </p:cNvSpPr>
          <p:nvPr/>
        </p:nvSpPr>
        <p:spPr bwMode="auto">
          <a:xfrm>
            <a:off x="7162800" y="6461125"/>
            <a:ext cx="1981200" cy="396875"/>
          </a:xfrm>
          <a:prstGeom prst="rect">
            <a:avLst/>
          </a:prstGeom>
          <a:noFill/>
          <a:ln w="9525">
            <a:noFill/>
            <a:miter lim="800000"/>
            <a:headEnd/>
            <a:tailEnd/>
          </a:ln>
        </p:spPr>
        <p:txBody>
          <a:bodyPr>
            <a:spAutoFit/>
          </a:bodyPr>
          <a:lstStyle/>
          <a:p>
            <a:pPr>
              <a:spcBef>
                <a:spcPct val="50000"/>
              </a:spcBef>
            </a:pPr>
            <a:r>
              <a:rPr lang="en-US" sz="2000" u="sng"/>
              <a:t>???</a:t>
            </a:r>
            <a:r>
              <a:rPr lang="en-US" sz="2000"/>
              <a:t>=Midnight</a:t>
            </a:r>
          </a:p>
        </p:txBody>
      </p:sp>
      <p:pic>
        <p:nvPicPr>
          <p:cNvPr id="14343" name="Picture 7" descr="ANd9GcSkmcOyKW17AGIKijUlrGUMBeDg-6-_-39OBp9FYjry3lh-vkE&amp;t=1&amp;usg=__uh05b4f3KXgRMvXvHU0QJgNIEhU="/>
          <p:cNvPicPr>
            <a:picLocks noChangeAspect="1" noChangeArrowheads="1"/>
          </p:cNvPicPr>
          <p:nvPr/>
        </p:nvPicPr>
        <p:blipFill>
          <a:blip r:embed="rId3"/>
          <a:srcRect/>
          <a:stretch>
            <a:fillRect/>
          </a:stretch>
        </p:blipFill>
        <p:spPr bwMode="auto">
          <a:xfrm>
            <a:off x="6677025" y="4572000"/>
            <a:ext cx="2466975" cy="1847850"/>
          </a:xfrm>
          <a:prstGeom prst="rect">
            <a:avLst/>
          </a:prstGeom>
          <a:noFill/>
        </p:spPr>
      </p:pic>
      <p:pic>
        <p:nvPicPr>
          <p:cNvPr id="14345" name="Picture 9" descr="Sydney_Singapore"/>
          <p:cNvPicPr>
            <a:picLocks noChangeAspect="1" noChangeArrowheads="1"/>
          </p:cNvPicPr>
          <p:nvPr/>
        </p:nvPicPr>
        <p:blipFill>
          <a:blip r:embed="rId4"/>
          <a:srcRect/>
          <a:stretch>
            <a:fillRect/>
          </a:stretch>
        </p:blipFill>
        <p:spPr bwMode="auto">
          <a:xfrm>
            <a:off x="0" y="4375150"/>
            <a:ext cx="3390900" cy="2482850"/>
          </a:xfrm>
          <a:prstGeom prst="rect">
            <a:avLst/>
          </a:prstGeom>
          <a:noFill/>
        </p:spPr>
      </p:pic>
      <p:pic>
        <p:nvPicPr>
          <p:cNvPr id="14347" name="Picture 11" descr="tmp_asean"/>
          <p:cNvPicPr>
            <a:picLocks noChangeAspect="1" noChangeArrowheads="1"/>
          </p:cNvPicPr>
          <p:nvPr/>
        </p:nvPicPr>
        <p:blipFill>
          <a:blip r:embed="rId5"/>
          <a:srcRect/>
          <a:stretch>
            <a:fillRect/>
          </a:stretch>
        </p:blipFill>
        <p:spPr bwMode="auto">
          <a:xfrm>
            <a:off x="3352800" y="2743200"/>
            <a:ext cx="3381375" cy="270351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Independence</a:t>
            </a:r>
          </a:p>
        </p:txBody>
      </p:sp>
      <p:sp>
        <p:nvSpPr>
          <p:cNvPr id="15363" name="Rectangle 3"/>
          <p:cNvSpPr>
            <a:spLocks noGrp="1"/>
          </p:cNvSpPr>
          <p:nvPr>
            <p:ph type="body" idx="1"/>
          </p:nvPr>
        </p:nvSpPr>
        <p:spPr>
          <a:xfrm>
            <a:off x="457200" y="1481138"/>
            <a:ext cx="5181600" cy="2405062"/>
          </a:xfrm>
        </p:spPr>
        <p:txBody>
          <a:bodyPr/>
          <a:lstStyle/>
          <a:p>
            <a:pPr eaLnBrk="1" hangingPunct="1"/>
            <a:r>
              <a:rPr lang="en-US" sz="3200" smtClean="0">
                <a:latin typeface="Berlin Sans FB" pitchFamily="34" charset="0"/>
              </a:rPr>
              <a:t>August 9, 1965</a:t>
            </a:r>
          </a:p>
          <a:p>
            <a:pPr eaLnBrk="1" hangingPunct="1"/>
            <a:r>
              <a:rPr lang="en-US" sz="3200" smtClean="0">
                <a:latin typeface="Berlin Sans FB" pitchFamily="34" charset="0"/>
              </a:rPr>
              <a:t>By Malaysian Federation</a:t>
            </a:r>
          </a:p>
          <a:p>
            <a:pPr eaLnBrk="1" hangingPunct="1"/>
            <a:endParaRPr lang="en-US" sz="3200" smtClean="0">
              <a:latin typeface="Berlin Sans FB" pitchFamily="34" charset="0"/>
            </a:endParaRPr>
          </a:p>
        </p:txBody>
      </p:sp>
      <p:pic>
        <p:nvPicPr>
          <p:cNvPr id="15366" name="Picture 6" descr="Photobucket"/>
          <p:cNvPicPr>
            <a:picLocks noChangeAspect="1" noChangeArrowheads="1"/>
          </p:cNvPicPr>
          <p:nvPr/>
        </p:nvPicPr>
        <p:blipFill>
          <a:blip r:embed="rId3"/>
          <a:srcRect/>
          <a:stretch>
            <a:fillRect/>
          </a:stretch>
        </p:blipFill>
        <p:spPr bwMode="auto">
          <a:xfrm>
            <a:off x="6096000" y="1143000"/>
            <a:ext cx="3048000" cy="2305050"/>
          </a:xfrm>
          <a:prstGeom prst="rect">
            <a:avLst/>
          </a:prstGeom>
          <a:noFill/>
        </p:spPr>
      </p:pic>
      <p:sp>
        <p:nvSpPr>
          <p:cNvPr id="15367" name="Text Box 7"/>
          <p:cNvSpPr txBox="1">
            <a:spLocks noChangeArrowheads="1"/>
          </p:cNvSpPr>
          <p:nvPr/>
        </p:nvSpPr>
        <p:spPr bwMode="auto">
          <a:xfrm>
            <a:off x="5943600" y="3429000"/>
            <a:ext cx="3200400" cy="925513"/>
          </a:xfrm>
          <a:prstGeom prst="rect">
            <a:avLst/>
          </a:prstGeom>
          <a:noFill/>
          <a:ln w="9525">
            <a:solidFill>
              <a:srgbClr val="6666FF"/>
            </a:solidFill>
            <a:miter lim="800000"/>
            <a:headEnd/>
            <a:tailEnd/>
          </a:ln>
          <a:effectLst/>
        </p:spPr>
        <p:txBody>
          <a:bodyPr>
            <a:spAutoFit/>
          </a:bodyPr>
          <a:lstStyle/>
          <a:p>
            <a:pPr algn="ctr">
              <a:spcBef>
                <a:spcPct val="50000"/>
              </a:spcBef>
            </a:pPr>
            <a:r>
              <a:rPr lang="en-US">
                <a:solidFill>
                  <a:srgbClr val="FFCC00"/>
                </a:solidFill>
              </a:rPr>
              <a:t>The mark of the 44</a:t>
            </a:r>
            <a:r>
              <a:rPr lang="en-US" baseline="30000">
                <a:solidFill>
                  <a:srgbClr val="FFCC00"/>
                </a:solidFill>
              </a:rPr>
              <a:t>th</a:t>
            </a:r>
            <a:r>
              <a:rPr lang="en-US">
                <a:solidFill>
                  <a:srgbClr val="FFCC00"/>
                </a:solidFill>
              </a:rPr>
              <a:t> anniversary of Singapore’s independence.</a:t>
            </a:r>
          </a:p>
        </p:txBody>
      </p:sp>
      <p:pic>
        <p:nvPicPr>
          <p:cNvPr id="15369" name="Picture 9" descr="ANd9GcRM_buUqGXnchADGprfRBYiUBbcEJtBFV-9iis0ryWlHxerLXc&amp;t=1&amp;usg=__IdEyTD3FM_aGZQKDNumm1idcoVY="/>
          <p:cNvPicPr>
            <a:picLocks noChangeAspect="1" noChangeArrowheads="1"/>
          </p:cNvPicPr>
          <p:nvPr/>
        </p:nvPicPr>
        <p:blipFill>
          <a:blip r:embed="rId4"/>
          <a:srcRect/>
          <a:stretch>
            <a:fillRect/>
          </a:stretch>
        </p:blipFill>
        <p:spPr bwMode="auto">
          <a:xfrm>
            <a:off x="0" y="4187825"/>
            <a:ext cx="4953000" cy="2670175"/>
          </a:xfrm>
          <a:prstGeom prst="rect">
            <a:avLst/>
          </a:prstGeom>
          <a:noFill/>
        </p:spPr>
      </p:pic>
      <p:sp>
        <p:nvSpPr>
          <p:cNvPr id="15371" name="Text Box 11"/>
          <p:cNvSpPr txBox="1">
            <a:spLocks noChangeArrowheads="1"/>
          </p:cNvSpPr>
          <p:nvPr/>
        </p:nvSpPr>
        <p:spPr bwMode="auto">
          <a:xfrm>
            <a:off x="5410200" y="6019800"/>
            <a:ext cx="2743200" cy="366713"/>
          </a:xfrm>
          <a:prstGeom prst="rect">
            <a:avLst/>
          </a:prstGeom>
          <a:noFill/>
          <a:ln w="9525">
            <a:noFill/>
            <a:miter lim="800000"/>
            <a:headEnd/>
            <a:tailEnd/>
          </a:ln>
          <a:effectLst/>
        </p:spPr>
        <p:txBody>
          <a:bodyPr>
            <a:spAutoFit/>
          </a:bodyPr>
          <a:lstStyle/>
          <a:p>
            <a:pPr>
              <a:spcBef>
                <a:spcPct val="50000"/>
              </a:spcBef>
            </a:pPr>
            <a:endParaRPr lang="en-US"/>
          </a:p>
        </p:txBody>
      </p:sp>
      <p:sp>
        <p:nvSpPr>
          <p:cNvPr id="15372" name="Text Box 12"/>
          <p:cNvSpPr txBox="1">
            <a:spLocks noChangeArrowheads="1"/>
          </p:cNvSpPr>
          <p:nvPr/>
        </p:nvSpPr>
        <p:spPr bwMode="auto">
          <a:xfrm>
            <a:off x="5105400" y="6216650"/>
            <a:ext cx="3733800" cy="641350"/>
          </a:xfrm>
          <a:prstGeom prst="rect">
            <a:avLst/>
          </a:prstGeom>
          <a:noFill/>
          <a:ln w="9525">
            <a:noFill/>
            <a:miter lim="800000"/>
            <a:headEnd/>
            <a:tailEnd/>
          </a:ln>
          <a:effectLst/>
        </p:spPr>
        <p:txBody>
          <a:bodyPr>
            <a:spAutoFit/>
          </a:bodyPr>
          <a:lstStyle/>
          <a:p>
            <a:pPr>
              <a:spcBef>
                <a:spcPct val="50000"/>
              </a:spcBef>
            </a:pPr>
            <a:r>
              <a:rPr lang="en-US"/>
              <a:t>Singapore’s Independence Day with fireworks.</a:t>
            </a:r>
          </a:p>
        </p:txBody>
      </p:sp>
      <p:sp>
        <p:nvSpPr>
          <p:cNvPr id="15375" name="Line 15"/>
          <p:cNvSpPr>
            <a:spLocks noChangeShapeType="1"/>
          </p:cNvSpPr>
          <p:nvPr/>
        </p:nvSpPr>
        <p:spPr bwMode="auto">
          <a:xfrm flipH="1">
            <a:off x="5105400" y="6248400"/>
            <a:ext cx="304800" cy="0"/>
          </a:xfrm>
          <a:prstGeom prst="line">
            <a:avLst/>
          </a:prstGeom>
          <a:noFill/>
          <a:ln w="9525">
            <a:solidFill>
              <a:schemeClr val="tx1"/>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descr="17d59d09c1bd2a0341aa5e4b0b5e2b26"/>
          <p:cNvPicPr>
            <a:picLocks noChangeAspect="1" noChangeArrowheads="1"/>
          </p:cNvPicPr>
          <p:nvPr/>
        </p:nvPicPr>
        <p:blipFill>
          <a:blip r:embed="rId3"/>
          <a:srcRect/>
          <a:stretch>
            <a:fillRect/>
          </a:stretch>
        </p:blipFill>
        <p:spPr bwMode="auto">
          <a:xfrm>
            <a:off x="0" y="1123950"/>
            <a:ext cx="9144000" cy="5734050"/>
          </a:xfrm>
          <a:prstGeom prst="rect">
            <a:avLst/>
          </a:prstGeom>
          <a:noFill/>
        </p:spPr>
      </p:pic>
      <p:sp>
        <p:nvSpPr>
          <p:cNvPr id="35842" name="Rectangle 2"/>
          <p:cNvSpPr>
            <a:spLocks noGrp="1"/>
          </p:cNvSpPr>
          <p:nvPr>
            <p:ph type="title"/>
          </p:nvPr>
        </p:nvSpPr>
        <p:spPr bwMode="auto">
          <a:xfrm>
            <a:off x="0" y="0"/>
            <a:ext cx="9144000" cy="1143000"/>
          </a:xfrm>
          <a:solidFill>
            <a:schemeClr val="accent1"/>
          </a:solidFill>
        </p:spPr>
        <p:txBody>
          <a:bodyPr wrap="square" lIns="91440" tIns="45720" rIns="91440" bIns="45720" numCol="1" anchorCtr="0" compatLnSpc="1">
            <a:prstTxWarp prst="textNoShape">
              <a:avLst/>
            </a:prstTxWarp>
          </a:bodyPr>
          <a:lstStyle/>
          <a:p>
            <a:pPr algn="ctr" eaLnBrk="1" hangingPunct="1">
              <a:defRPr/>
            </a:pPr>
            <a:r>
              <a:rPr lang="en-US" smtClean="0">
                <a:solidFill>
                  <a:schemeClr val="bg1"/>
                </a:solidFill>
                <a:effectLst/>
              </a:rPr>
              <a:t>Internet Country Code</a:t>
            </a:r>
            <a:r>
              <a:rPr lang="en-US" smtClean="0">
                <a:effectLst/>
              </a:rPr>
              <a:t> </a:t>
            </a:r>
          </a:p>
        </p:txBody>
      </p:sp>
      <p:sp>
        <p:nvSpPr>
          <p:cNvPr id="16387" name="Rectangle 3"/>
          <p:cNvSpPr>
            <a:spLocks noGrp="1"/>
          </p:cNvSpPr>
          <p:nvPr>
            <p:ph type="body" idx="1"/>
          </p:nvPr>
        </p:nvSpPr>
        <p:spPr>
          <a:xfrm>
            <a:off x="0" y="2209800"/>
            <a:ext cx="6096000" cy="2405063"/>
          </a:xfrm>
        </p:spPr>
        <p:txBody>
          <a:bodyPr/>
          <a:lstStyle/>
          <a:p>
            <a:pPr algn="ctr" eaLnBrk="1" hangingPunct="1">
              <a:lnSpc>
                <a:spcPct val="90000"/>
              </a:lnSpc>
              <a:buFont typeface="Wingdings 3" pitchFamily="18" charset="2"/>
              <a:buNone/>
            </a:pPr>
            <a:r>
              <a:rPr lang="en-US" sz="15300" smtClean="0"/>
              <a:t>.sg</a:t>
            </a:r>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ustom 3">
      <a:dk1>
        <a:srgbClr val="FF0000"/>
      </a:dk1>
      <a:lt1>
        <a:sysClr val="window" lastClr="FFFFFF"/>
      </a:lt1>
      <a:dk2>
        <a:srgbClr val="FF0000"/>
      </a:dk2>
      <a:lt2>
        <a:srgbClr val="FFFFFF"/>
      </a:lt2>
      <a:accent1>
        <a:srgbClr val="FF0000"/>
      </a:accent1>
      <a:accent2>
        <a:srgbClr val="FFFFFF"/>
      </a:accent2>
      <a:accent3>
        <a:srgbClr val="FF0000"/>
      </a:accent3>
      <a:accent4>
        <a:srgbClr val="FFFFFF"/>
      </a:accent4>
      <a:accent5>
        <a:srgbClr val="FF0000"/>
      </a:accent5>
      <a:accent6>
        <a:srgbClr val="FFFFFF"/>
      </a:accent6>
      <a:hlink>
        <a:srgbClr val="FF0000"/>
      </a:hlink>
      <a:folHlink>
        <a:srgbClr val="FFFFFF"/>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3">
    <a:dk1>
      <a:srgbClr val="FF0000"/>
    </a:dk1>
    <a:lt1>
      <a:sysClr val="window" lastClr="FFFFFF"/>
    </a:lt1>
    <a:dk2>
      <a:srgbClr val="FF0000"/>
    </a:dk2>
    <a:lt2>
      <a:srgbClr val="FFFFFF"/>
    </a:lt2>
    <a:accent1>
      <a:srgbClr val="FF0000"/>
    </a:accent1>
    <a:accent2>
      <a:srgbClr val="FFFFFF"/>
    </a:accent2>
    <a:accent3>
      <a:srgbClr val="FF0000"/>
    </a:accent3>
    <a:accent4>
      <a:srgbClr val="FFFFFF"/>
    </a:accent4>
    <a:accent5>
      <a:srgbClr val="FF0000"/>
    </a:accent5>
    <a:accent6>
      <a:srgbClr val="FFFFFF"/>
    </a:accent6>
    <a:hlink>
      <a:srgbClr val="FF0000"/>
    </a:hlink>
    <a:folHlink>
      <a:srgbClr val="FFFFFF"/>
    </a:folHlink>
  </a:clrScheme>
</a:themeOverride>
</file>

<file path=ppt/theme/themeOverride2.xml><?xml version="1.0" encoding="utf-8"?>
<a:themeOverride xmlns:a="http://schemas.openxmlformats.org/drawingml/2006/main">
  <a:clrScheme name="Custom 3">
    <a:dk1>
      <a:srgbClr val="FF0000"/>
    </a:dk1>
    <a:lt1>
      <a:sysClr val="window" lastClr="FFFFFF"/>
    </a:lt1>
    <a:dk2>
      <a:srgbClr val="FF0000"/>
    </a:dk2>
    <a:lt2>
      <a:srgbClr val="FFFFFF"/>
    </a:lt2>
    <a:accent1>
      <a:srgbClr val="FF0000"/>
    </a:accent1>
    <a:accent2>
      <a:srgbClr val="FFFFFF"/>
    </a:accent2>
    <a:accent3>
      <a:srgbClr val="FF0000"/>
    </a:accent3>
    <a:accent4>
      <a:srgbClr val="FFFFFF"/>
    </a:accent4>
    <a:accent5>
      <a:srgbClr val="FF0000"/>
    </a:accent5>
    <a:accent6>
      <a:srgbClr val="FFFFFF"/>
    </a:accent6>
    <a:hlink>
      <a:srgbClr val="FF0000"/>
    </a:hlink>
    <a:folHlink>
      <a:srgbClr val="FFFFFF"/>
    </a:folHlink>
  </a:clrScheme>
</a:themeOverride>
</file>

<file path=ppt/theme/themeOverride3.xml><?xml version="1.0" encoding="utf-8"?>
<a:themeOverride xmlns:a="http://schemas.openxmlformats.org/drawingml/2006/main">
  <a:clrScheme name="Custom 3">
    <a:dk1>
      <a:srgbClr val="FF0000"/>
    </a:dk1>
    <a:lt1>
      <a:sysClr val="window" lastClr="FFFFFF"/>
    </a:lt1>
    <a:dk2>
      <a:srgbClr val="FF0000"/>
    </a:dk2>
    <a:lt2>
      <a:srgbClr val="FFFFFF"/>
    </a:lt2>
    <a:accent1>
      <a:srgbClr val="FF0000"/>
    </a:accent1>
    <a:accent2>
      <a:srgbClr val="FFFFFF"/>
    </a:accent2>
    <a:accent3>
      <a:srgbClr val="FF0000"/>
    </a:accent3>
    <a:accent4>
      <a:srgbClr val="FFFFFF"/>
    </a:accent4>
    <a:accent5>
      <a:srgbClr val="FF0000"/>
    </a:accent5>
    <a:accent6>
      <a:srgbClr val="FFFFFF"/>
    </a:accent6>
    <a:hlink>
      <a:srgbClr val="FF0000"/>
    </a:hlink>
    <a:folHlink>
      <a:srgbClr val="FFFFFF"/>
    </a:folHlink>
  </a:clrScheme>
</a:themeOverride>
</file>

<file path=ppt/theme/themeOverride4.xml><?xml version="1.0" encoding="utf-8"?>
<a:themeOverride xmlns:a="http://schemas.openxmlformats.org/drawingml/2006/main">
  <a:clrScheme name="Custom 3">
    <a:dk1>
      <a:srgbClr val="FF0000"/>
    </a:dk1>
    <a:lt1>
      <a:sysClr val="window" lastClr="FFFFFF"/>
    </a:lt1>
    <a:dk2>
      <a:srgbClr val="FF0000"/>
    </a:dk2>
    <a:lt2>
      <a:srgbClr val="FFFFFF"/>
    </a:lt2>
    <a:accent1>
      <a:srgbClr val="FF0000"/>
    </a:accent1>
    <a:accent2>
      <a:srgbClr val="FFFFFF"/>
    </a:accent2>
    <a:accent3>
      <a:srgbClr val="FF0000"/>
    </a:accent3>
    <a:accent4>
      <a:srgbClr val="FFFFFF"/>
    </a:accent4>
    <a:accent5>
      <a:srgbClr val="FF0000"/>
    </a:accent5>
    <a:accent6>
      <a:srgbClr val="FFFFFF"/>
    </a:accent6>
    <a:hlink>
      <a:srgbClr val="FF0000"/>
    </a:hlink>
    <a:folHlink>
      <a:srgbClr val="FFFFFF"/>
    </a:folHlink>
  </a:clrScheme>
</a:themeOverride>
</file>

<file path=docProps/app.xml><?xml version="1.0" encoding="utf-8"?>
<Properties xmlns="http://schemas.openxmlformats.org/officeDocument/2006/extended-properties" xmlns:vt="http://schemas.openxmlformats.org/officeDocument/2006/docPropsVTypes">
  <Template>Concourse</Template>
  <TotalTime>476</TotalTime>
  <Words>248</Words>
  <Application>Microsoft Office PowerPoint</Application>
  <PresentationFormat>On-screen Show (4:3)</PresentationFormat>
  <Paragraphs>44</Paragraphs>
  <Slides>10</Slides>
  <Notes>10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10</vt:i4>
      </vt:variant>
    </vt:vector>
  </HeadingPairs>
  <TitlesOfParts>
    <vt:vector size="20" baseType="lpstr">
      <vt:lpstr>Arial</vt:lpstr>
      <vt:lpstr>Lucida Sans Unicode</vt:lpstr>
      <vt:lpstr>Wingdings 3</vt:lpstr>
      <vt:lpstr>Verdana</vt:lpstr>
      <vt:lpstr>Wingdings 2</vt:lpstr>
      <vt:lpstr>Calibri</vt:lpstr>
      <vt:lpstr>Berlin Sans FB</vt:lpstr>
      <vt:lpstr>Berlin Sans FB Demi</vt:lpstr>
      <vt:lpstr>굴림</vt:lpstr>
      <vt:lpstr>Concourse</vt:lpstr>
      <vt:lpstr>Slide 1</vt:lpstr>
      <vt:lpstr>What do the colors and symbols represent on the Singapore Flag?</vt:lpstr>
      <vt:lpstr>Slide 3</vt:lpstr>
      <vt:lpstr>Unsafe Areas of Singapore</vt:lpstr>
      <vt:lpstr>Atlanta To Singapore</vt:lpstr>
      <vt:lpstr>Currency</vt:lpstr>
      <vt:lpstr>Time Zone</vt:lpstr>
      <vt:lpstr>Independence</vt:lpstr>
      <vt:lpstr>Internet Country Code </vt:lpstr>
      <vt:lpstr>Soccer International Rank</vt:lpstr>
    </vt:vector>
  </TitlesOfParts>
  <Company>GCPS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Singapore</dc:title>
  <dc:creator>200201572</dc:creator>
  <cp:lastModifiedBy>e199501894</cp:lastModifiedBy>
  <cp:revision>25</cp:revision>
  <dcterms:created xsi:type="dcterms:W3CDTF">2010-08-13T14:27:40Z</dcterms:created>
  <dcterms:modified xsi:type="dcterms:W3CDTF">2010-09-17T14:06:26Z</dcterms:modified>
</cp:coreProperties>
</file>