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29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6" r:id="rId22"/>
    <p:sldId id="274" r:id="rId23"/>
    <p:sldId id="275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BFD1F-EDDF-4517-B599-B1DE84A05766}" type="datetimeFigureOut">
              <a:rPr lang="en-US" smtClean="0"/>
              <a:t>8/15/2014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7B5D4-FA0B-43D3-983E-C4B882514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865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BFD1F-EDDF-4517-B599-B1DE84A05766}" type="datetimeFigureOut">
              <a:rPr lang="en-US" smtClean="0"/>
              <a:t>8/15/2014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7B5D4-FA0B-43D3-983E-C4B882514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2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BFD1F-EDDF-4517-B599-B1DE84A05766}" type="datetimeFigureOut">
              <a:rPr lang="en-US" smtClean="0"/>
              <a:t>8/15/2014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7B5D4-FA0B-43D3-983E-C4B882514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285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BFD1F-EDDF-4517-B599-B1DE84A05766}" type="datetimeFigureOut">
              <a:rPr lang="en-US" smtClean="0"/>
              <a:t>8/15/2014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7B5D4-FA0B-43D3-983E-C4B882514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656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BFD1F-EDDF-4517-B599-B1DE84A05766}" type="datetimeFigureOut">
              <a:rPr lang="en-US" smtClean="0"/>
              <a:t>8/15/2014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7B5D4-FA0B-43D3-983E-C4B882514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482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BFD1F-EDDF-4517-B599-B1DE84A05766}" type="datetimeFigureOut">
              <a:rPr lang="en-US" smtClean="0"/>
              <a:t>8/15/2014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7B5D4-FA0B-43D3-983E-C4B882514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35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BFD1F-EDDF-4517-B599-B1DE84A05766}" type="datetimeFigureOut">
              <a:rPr lang="en-US" smtClean="0"/>
              <a:t>8/15/2014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7B5D4-FA0B-43D3-983E-C4B882514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945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BFD1F-EDDF-4517-B599-B1DE84A05766}" type="datetimeFigureOut">
              <a:rPr lang="en-US" smtClean="0"/>
              <a:t>8/15/2014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7B5D4-FA0B-43D3-983E-C4B882514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744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BFD1F-EDDF-4517-B599-B1DE84A05766}" type="datetimeFigureOut">
              <a:rPr lang="en-US" smtClean="0"/>
              <a:t>8/15/2014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7B5D4-FA0B-43D3-983E-C4B882514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923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BFD1F-EDDF-4517-B599-B1DE84A05766}" type="datetimeFigureOut">
              <a:rPr lang="en-US" smtClean="0"/>
              <a:t>8/15/2014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7B5D4-FA0B-43D3-983E-C4B882514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80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BFD1F-EDDF-4517-B599-B1DE84A05766}" type="datetimeFigureOut">
              <a:rPr lang="en-US" smtClean="0"/>
              <a:t>8/15/2014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7B5D4-FA0B-43D3-983E-C4B882514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050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BFD1F-EDDF-4517-B599-B1DE84A05766}" type="datetimeFigureOut">
              <a:rPr lang="en-US" smtClean="0"/>
              <a:t>8/15/2014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7B5D4-FA0B-43D3-983E-C4B882514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459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1" descr="http://www.mapsofworld.com/images/outline-map-of-russ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10600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19200" y="3429000"/>
            <a:ext cx="49530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90800" y="3138487"/>
            <a:ext cx="1943100" cy="290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971800" y="914400"/>
            <a:ext cx="1943100" cy="290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8234774">
            <a:off x="6810589" y="1014643"/>
            <a:ext cx="928877" cy="3805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18234774">
            <a:off x="6539176" y="2702622"/>
            <a:ext cx="631539" cy="3026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3213712">
            <a:off x="110626" y="3711912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18234774">
            <a:off x="824134" y="4550113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467600" y="3429000"/>
            <a:ext cx="1295400" cy="2362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47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mapsofworld.com/images/outline-map-of-russ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10600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3429000"/>
            <a:ext cx="49530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138487"/>
            <a:ext cx="1943100" cy="290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914400"/>
            <a:ext cx="1943100" cy="290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8234774">
            <a:off x="6810589" y="1014643"/>
            <a:ext cx="928877" cy="3805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8234774">
            <a:off x="6539176" y="2702622"/>
            <a:ext cx="631539" cy="3026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3213712">
            <a:off x="110626" y="3711912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8234774">
            <a:off x="824134" y="4550113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7600" y="3429000"/>
            <a:ext cx="1295400" cy="2362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miley Face 12"/>
          <p:cNvSpPr/>
          <p:nvPr/>
        </p:nvSpPr>
        <p:spPr>
          <a:xfrm>
            <a:off x="707842" y="4156472"/>
            <a:ext cx="228600" cy="22145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436422" y="6276975"/>
            <a:ext cx="18181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3061826" y="767268"/>
            <a:ext cx="17630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GEORGIA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378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mapsofworld.com/images/outline-map-of-russ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10600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3429000"/>
            <a:ext cx="49530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138487"/>
            <a:ext cx="1943100" cy="290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914400"/>
            <a:ext cx="1943100" cy="290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8234774">
            <a:off x="6810589" y="1014643"/>
            <a:ext cx="928877" cy="3805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8234774">
            <a:off x="6539176" y="2702622"/>
            <a:ext cx="631539" cy="3026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3213712">
            <a:off x="110626" y="3711912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8234774">
            <a:off x="824134" y="4550113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7600" y="3429000"/>
            <a:ext cx="1295400" cy="2362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miley Face 12"/>
          <p:cNvSpPr/>
          <p:nvPr/>
        </p:nvSpPr>
        <p:spPr>
          <a:xfrm>
            <a:off x="800100" y="4430333"/>
            <a:ext cx="228600" cy="22145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267200" y="6279345"/>
            <a:ext cx="18181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2971800" y="767268"/>
            <a:ext cx="18517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ARMENIA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1532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mapsofworld.com/images/outline-map-of-russ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10600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3429000"/>
            <a:ext cx="49530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138487"/>
            <a:ext cx="1943100" cy="290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914400"/>
            <a:ext cx="1943100" cy="290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8234774">
            <a:off x="6810589" y="1014643"/>
            <a:ext cx="928877" cy="3805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8234774">
            <a:off x="6539176" y="2702622"/>
            <a:ext cx="631539" cy="3026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3213712">
            <a:off x="110626" y="3711912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8234774">
            <a:off x="824134" y="4550113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7600" y="3429000"/>
            <a:ext cx="1295400" cy="2362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miley Face 12"/>
          <p:cNvSpPr/>
          <p:nvPr/>
        </p:nvSpPr>
        <p:spPr>
          <a:xfrm>
            <a:off x="1014845" y="4499372"/>
            <a:ext cx="228600" cy="22145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021529" y="6276975"/>
            <a:ext cx="18181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2737736" y="699468"/>
            <a:ext cx="22907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AZERBAIJAN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35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mapsofworld.com/images/outline-map-of-russ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10600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3429000"/>
            <a:ext cx="49530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138487"/>
            <a:ext cx="1943100" cy="290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914400"/>
            <a:ext cx="1943100" cy="290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8234774">
            <a:off x="6810589" y="1014643"/>
            <a:ext cx="928877" cy="3805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8234774">
            <a:off x="6539176" y="2702622"/>
            <a:ext cx="631539" cy="3026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3213712">
            <a:off x="110626" y="3711912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8234774">
            <a:off x="824134" y="4550113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7600" y="3429000"/>
            <a:ext cx="1295400" cy="2362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miley Face 12"/>
          <p:cNvSpPr/>
          <p:nvPr/>
        </p:nvSpPr>
        <p:spPr>
          <a:xfrm>
            <a:off x="2209800" y="4191810"/>
            <a:ext cx="838200" cy="68499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813958" y="6276975"/>
            <a:ext cx="18181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2713109" y="622508"/>
            <a:ext cx="24604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KHAZAKSTAN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715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mapsofworld.com/images/outline-map-of-russ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10600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3429000"/>
            <a:ext cx="49530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138487"/>
            <a:ext cx="1943100" cy="290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914400"/>
            <a:ext cx="1943100" cy="290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8234774">
            <a:off x="6810589" y="1014643"/>
            <a:ext cx="928877" cy="3805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8234774">
            <a:off x="6539176" y="2702622"/>
            <a:ext cx="631539" cy="3026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3213712">
            <a:off x="110626" y="3711912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8234774">
            <a:off x="824134" y="4550113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7600" y="3581400"/>
            <a:ext cx="1295400" cy="2362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miley Face 12"/>
          <p:cNvSpPr/>
          <p:nvPr/>
        </p:nvSpPr>
        <p:spPr>
          <a:xfrm>
            <a:off x="2857500" y="5105400"/>
            <a:ext cx="228600" cy="22145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943350" y="6276975"/>
            <a:ext cx="18181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2971800" y="606283"/>
            <a:ext cx="19922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Kyrgyzstan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661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mapsofworld.com/images/outline-map-of-russ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10600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3429000"/>
            <a:ext cx="49530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138487"/>
            <a:ext cx="1943100" cy="290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914400"/>
            <a:ext cx="1943100" cy="290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8234774">
            <a:off x="6810589" y="1014643"/>
            <a:ext cx="928877" cy="3805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8234774">
            <a:off x="6539176" y="2702622"/>
            <a:ext cx="631539" cy="3026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3213712">
            <a:off x="110626" y="3711912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8234774">
            <a:off x="824134" y="4550113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71063" y="3429000"/>
            <a:ext cx="1295400" cy="2362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miley Face 12"/>
          <p:cNvSpPr/>
          <p:nvPr/>
        </p:nvSpPr>
        <p:spPr>
          <a:xfrm>
            <a:off x="2590800" y="5410200"/>
            <a:ext cx="228600" cy="22145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813958" y="6276975"/>
            <a:ext cx="18181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2951018" y="606283"/>
            <a:ext cx="17816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Tajikistan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350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mapsofworld.com/images/outline-map-of-russ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10600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3429000"/>
            <a:ext cx="49530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138487"/>
            <a:ext cx="1943100" cy="290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914400"/>
            <a:ext cx="1943100" cy="290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8234774">
            <a:off x="6810589" y="1014643"/>
            <a:ext cx="928877" cy="3805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8234774">
            <a:off x="6539176" y="2702622"/>
            <a:ext cx="631539" cy="3026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3213712">
            <a:off x="110626" y="3711912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8234774">
            <a:off x="824134" y="4550113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7600" y="3429000"/>
            <a:ext cx="1295400" cy="2362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miley Face 12"/>
          <p:cNvSpPr/>
          <p:nvPr/>
        </p:nvSpPr>
        <p:spPr>
          <a:xfrm>
            <a:off x="1524000" y="4925650"/>
            <a:ext cx="381000" cy="332149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943350" y="6276975"/>
            <a:ext cx="18181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2571750" y="622508"/>
            <a:ext cx="25097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Turkmenistan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529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mapsofworld.com/images/outline-map-of-russ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10600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3429000"/>
            <a:ext cx="49530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138487"/>
            <a:ext cx="1943100" cy="290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914400"/>
            <a:ext cx="1943100" cy="290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8234774">
            <a:off x="6810589" y="1014643"/>
            <a:ext cx="928877" cy="3805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8234774">
            <a:off x="6539176" y="2702622"/>
            <a:ext cx="631539" cy="3026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3213712">
            <a:off x="110626" y="3711912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8234774">
            <a:off x="824134" y="4550113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7600" y="3429000"/>
            <a:ext cx="1295400" cy="2362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miley Face 12"/>
          <p:cNvSpPr/>
          <p:nvPr/>
        </p:nvSpPr>
        <p:spPr>
          <a:xfrm>
            <a:off x="1981200" y="4828668"/>
            <a:ext cx="381000" cy="35293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943350" y="6276975"/>
            <a:ext cx="18181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2925041" y="699468"/>
            <a:ext cx="22931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UZBEKISTAN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117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mapsofworld.com/images/outline-map-of-russ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"/>
            <a:ext cx="8610600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3429000"/>
            <a:ext cx="49530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138487"/>
            <a:ext cx="1943100" cy="290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914400"/>
            <a:ext cx="1943100" cy="290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8234774">
            <a:off x="6810589" y="1014643"/>
            <a:ext cx="928877" cy="3805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8234774">
            <a:off x="6539176" y="2702622"/>
            <a:ext cx="631539" cy="3026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3213712">
            <a:off x="110626" y="3711912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8234774">
            <a:off x="824134" y="4550113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7600" y="3429000"/>
            <a:ext cx="1295400" cy="2362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019886" y="713323"/>
            <a:ext cx="18742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MOSCOW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4-Point Star 13"/>
          <p:cNvSpPr/>
          <p:nvPr/>
        </p:nvSpPr>
        <p:spPr>
          <a:xfrm>
            <a:off x="1524000" y="2756892"/>
            <a:ext cx="304800" cy="19407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765901" y="5984586"/>
            <a:ext cx="15359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7448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mapsofworld.com/images/outline-map-of-russ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10600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3429000"/>
            <a:ext cx="49530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138487"/>
            <a:ext cx="1943100" cy="290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914400"/>
            <a:ext cx="1943100" cy="290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8234774">
            <a:off x="6810589" y="1014643"/>
            <a:ext cx="928877" cy="3805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8234774">
            <a:off x="6539176" y="2702622"/>
            <a:ext cx="631539" cy="3026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3213712">
            <a:off x="110626" y="3711912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8234774">
            <a:off x="824134" y="4550113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7600" y="3429000"/>
            <a:ext cx="1295400" cy="2362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4-Point Star 12"/>
          <p:cNvSpPr/>
          <p:nvPr/>
        </p:nvSpPr>
        <p:spPr>
          <a:xfrm>
            <a:off x="1233055" y="2410420"/>
            <a:ext cx="304800" cy="19407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489024" y="874990"/>
            <a:ext cx="29764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ST. PETERSBURG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100749" y="6096000"/>
            <a:ext cx="9092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4489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mapsofworld.com/images/outline-map-of-russ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10600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3429000"/>
            <a:ext cx="49530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138487"/>
            <a:ext cx="1943100" cy="290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914400"/>
            <a:ext cx="1943100" cy="290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8234774">
            <a:off x="6810589" y="1014643"/>
            <a:ext cx="928877" cy="3805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8234774">
            <a:off x="6539176" y="2702622"/>
            <a:ext cx="631539" cy="3026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3213712">
            <a:off x="110626" y="3711912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8234774">
            <a:off x="824134" y="4550113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7600" y="3429000"/>
            <a:ext cx="1295400" cy="2362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miley Face 12"/>
          <p:cNvSpPr/>
          <p:nvPr/>
        </p:nvSpPr>
        <p:spPr>
          <a:xfrm>
            <a:off x="347467" y="3138487"/>
            <a:ext cx="316450" cy="31234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429000" y="6172200"/>
            <a:ext cx="18181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COUNTRY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23649" y="767268"/>
            <a:ext cx="19912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MOLDOVA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1751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mapsofworld.com/images/outline-map-of-russ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10600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3429000"/>
            <a:ext cx="49530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138487"/>
            <a:ext cx="1943100" cy="290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914400"/>
            <a:ext cx="1943100" cy="290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8234774">
            <a:off x="6810589" y="1014643"/>
            <a:ext cx="928877" cy="3805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8234774">
            <a:off x="6539176" y="2702622"/>
            <a:ext cx="631539" cy="3026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3213712">
            <a:off x="110626" y="3711912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8234774">
            <a:off x="824134" y="4550113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7600" y="3429000"/>
            <a:ext cx="1295400" cy="2362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4-Point Star 12"/>
          <p:cNvSpPr/>
          <p:nvPr/>
        </p:nvSpPr>
        <p:spPr>
          <a:xfrm>
            <a:off x="1039092" y="2313384"/>
            <a:ext cx="304800" cy="19407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429000" y="767268"/>
            <a:ext cx="13306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TALLIN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43350" y="5984587"/>
            <a:ext cx="15359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2438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mapsofworld.com/images/outline-map-of-russ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10600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3429000"/>
            <a:ext cx="49530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138487"/>
            <a:ext cx="1943100" cy="290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914400"/>
            <a:ext cx="1943100" cy="290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8234774">
            <a:off x="6810589" y="1014643"/>
            <a:ext cx="928877" cy="3805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8234774">
            <a:off x="6539176" y="2702622"/>
            <a:ext cx="631539" cy="3026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3213712">
            <a:off x="110626" y="3711912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8234774">
            <a:off x="824134" y="4550113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7600" y="3429000"/>
            <a:ext cx="1295400" cy="2362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4-Point Star 12"/>
          <p:cNvSpPr/>
          <p:nvPr/>
        </p:nvSpPr>
        <p:spPr>
          <a:xfrm>
            <a:off x="914400" y="2410420"/>
            <a:ext cx="304800" cy="19407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426221" y="622012"/>
            <a:ext cx="10342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RIGA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92479" y="5984587"/>
            <a:ext cx="15359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2795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mapsofworld.com/images/outline-map-of-russ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10600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3429000"/>
            <a:ext cx="49530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138487"/>
            <a:ext cx="1943100" cy="290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914400"/>
            <a:ext cx="1943100" cy="290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8234774">
            <a:off x="6810589" y="1014643"/>
            <a:ext cx="928877" cy="3805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8234774">
            <a:off x="6539176" y="2702622"/>
            <a:ext cx="631539" cy="3026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3213712">
            <a:off x="110626" y="3711912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8234774">
            <a:off x="824134" y="4550113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7600" y="3429000"/>
            <a:ext cx="1295400" cy="2362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4-Point Star 12"/>
          <p:cNvSpPr/>
          <p:nvPr/>
        </p:nvSpPr>
        <p:spPr>
          <a:xfrm>
            <a:off x="762000" y="2507456"/>
            <a:ext cx="304800" cy="19407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168138" y="835581"/>
            <a:ext cx="15504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VILNIUS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65814" y="6096000"/>
            <a:ext cx="15359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487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mapsofworld.com/images/outline-map-of-russ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10600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3429000"/>
            <a:ext cx="49530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138487"/>
            <a:ext cx="1943100" cy="290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914400"/>
            <a:ext cx="1943100" cy="290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8234774">
            <a:off x="6810589" y="1014643"/>
            <a:ext cx="928877" cy="3805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8234774">
            <a:off x="6539176" y="2702622"/>
            <a:ext cx="631539" cy="3026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3213712">
            <a:off x="110626" y="3711912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8234774">
            <a:off x="824134" y="4550113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7600" y="3429000"/>
            <a:ext cx="1295400" cy="2362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4-Point Star 12"/>
          <p:cNvSpPr/>
          <p:nvPr/>
        </p:nvSpPr>
        <p:spPr>
          <a:xfrm>
            <a:off x="762000" y="2756892"/>
            <a:ext cx="304800" cy="19407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272332" y="713323"/>
            <a:ext cx="1342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MINSK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62350" y="5984587"/>
            <a:ext cx="15359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3514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mapsofworld.com/images/outline-map-of-russ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10600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3429000"/>
            <a:ext cx="49530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138487"/>
            <a:ext cx="1943100" cy="290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914400"/>
            <a:ext cx="1943100" cy="290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8234774">
            <a:off x="6810589" y="1014643"/>
            <a:ext cx="928877" cy="3805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8234774">
            <a:off x="6539176" y="2702622"/>
            <a:ext cx="631539" cy="3026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3213712">
            <a:off x="110626" y="3711912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8234774">
            <a:off x="824134" y="4550113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7600" y="3429000"/>
            <a:ext cx="1295400" cy="2362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4-Point Star 12"/>
          <p:cNvSpPr/>
          <p:nvPr/>
        </p:nvSpPr>
        <p:spPr>
          <a:xfrm>
            <a:off x="623455" y="3200400"/>
            <a:ext cx="304800" cy="19407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534641" y="767268"/>
            <a:ext cx="9605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KIEV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62350" y="5984587"/>
            <a:ext cx="15359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13804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mapsofworld.com/images/outline-map-of-russ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10600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3429000"/>
            <a:ext cx="49530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138487"/>
            <a:ext cx="1943100" cy="290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914400"/>
            <a:ext cx="1943100" cy="290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8234774">
            <a:off x="6810589" y="1014643"/>
            <a:ext cx="928877" cy="3805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8234774">
            <a:off x="6539176" y="2702622"/>
            <a:ext cx="631539" cy="3026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3213712">
            <a:off x="110626" y="3711912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8234774">
            <a:off x="824134" y="4550113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7600" y="3429000"/>
            <a:ext cx="1295400" cy="2362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4-Point Star 12"/>
          <p:cNvSpPr/>
          <p:nvPr/>
        </p:nvSpPr>
        <p:spPr>
          <a:xfrm>
            <a:off x="669742" y="4191810"/>
            <a:ext cx="304800" cy="19407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52800" y="767268"/>
            <a:ext cx="13131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TIBLISI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77541" y="6096000"/>
            <a:ext cx="15359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3857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mapsofworld.com/images/outline-map-of-russ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10600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3429000"/>
            <a:ext cx="49530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138487"/>
            <a:ext cx="1943100" cy="290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914400"/>
            <a:ext cx="1943100" cy="290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8234774">
            <a:off x="6810589" y="1014643"/>
            <a:ext cx="928877" cy="3805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8234774">
            <a:off x="6539176" y="2702622"/>
            <a:ext cx="631539" cy="3026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3213712">
            <a:off x="110626" y="3711912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8234774">
            <a:off x="824134" y="4550113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7600" y="3429000"/>
            <a:ext cx="1295400" cy="2362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4-Point Star 12"/>
          <p:cNvSpPr/>
          <p:nvPr/>
        </p:nvSpPr>
        <p:spPr>
          <a:xfrm>
            <a:off x="669742" y="4401957"/>
            <a:ext cx="304800" cy="19407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145890" y="622012"/>
            <a:ext cx="17690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YEREVAN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765901" y="5984587"/>
            <a:ext cx="15359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03010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mapsofworld.com/images/outline-map-of-russ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10600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3429000"/>
            <a:ext cx="49530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138487"/>
            <a:ext cx="1943100" cy="290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914400"/>
            <a:ext cx="1943100" cy="290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8234774">
            <a:off x="6810589" y="1014643"/>
            <a:ext cx="928877" cy="3805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8234774">
            <a:off x="6539176" y="2702622"/>
            <a:ext cx="631539" cy="3026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3213712">
            <a:off x="110626" y="3711912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8234774">
            <a:off x="824134" y="4550113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7600" y="3429000"/>
            <a:ext cx="1295400" cy="2362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4-Point Star 12"/>
          <p:cNvSpPr/>
          <p:nvPr/>
        </p:nvSpPr>
        <p:spPr>
          <a:xfrm>
            <a:off x="928255" y="4609883"/>
            <a:ext cx="304800" cy="19407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432077" y="729548"/>
            <a:ext cx="11468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BAKU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95700" y="5984587"/>
            <a:ext cx="15359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7582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mapsofworld.com/images/outline-map-of-russ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10600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3429000"/>
            <a:ext cx="49530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138487"/>
            <a:ext cx="1943100" cy="290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914400"/>
            <a:ext cx="1943100" cy="290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8234774">
            <a:off x="6810589" y="1014643"/>
            <a:ext cx="928877" cy="3805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8234774">
            <a:off x="6539176" y="2702622"/>
            <a:ext cx="631539" cy="3026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3213712">
            <a:off x="110626" y="3711912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8234774">
            <a:off x="824134" y="4550113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7600" y="3429000"/>
            <a:ext cx="1295400" cy="2362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4-Point Star 12"/>
          <p:cNvSpPr/>
          <p:nvPr/>
        </p:nvSpPr>
        <p:spPr>
          <a:xfrm>
            <a:off x="2590800" y="4842307"/>
            <a:ext cx="304800" cy="19407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162238" y="767268"/>
            <a:ext cx="15622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ASTANA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78902" y="6172200"/>
            <a:ext cx="15359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4327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mapsofworld.com/images/outline-map-of-russ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10600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3429000"/>
            <a:ext cx="49530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138487"/>
            <a:ext cx="1943100" cy="290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914400"/>
            <a:ext cx="1943100" cy="290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8234774">
            <a:off x="6810589" y="1014643"/>
            <a:ext cx="928877" cy="3805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8234774">
            <a:off x="6539176" y="2702622"/>
            <a:ext cx="631539" cy="3026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3213712">
            <a:off x="110626" y="3711912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8234774">
            <a:off x="824134" y="4550113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7600" y="3429000"/>
            <a:ext cx="1295400" cy="2362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4-Point Star 12"/>
          <p:cNvSpPr/>
          <p:nvPr/>
        </p:nvSpPr>
        <p:spPr>
          <a:xfrm>
            <a:off x="2667000" y="5181600"/>
            <a:ext cx="304800" cy="19407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266749" y="622508"/>
            <a:ext cx="16273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BISHKEK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43350" y="6172200"/>
            <a:ext cx="15359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260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mapsofworld.com/images/outline-map-of-russ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10600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3429000"/>
            <a:ext cx="49530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138487"/>
            <a:ext cx="1943100" cy="290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914400"/>
            <a:ext cx="1943100" cy="290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8234774">
            <a:off x="6810589" y="1014643"/>
            <a:ext cx="928877" cy="3805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8234774">
            <a:off x="6539176" y="2702622"/>
            <a:ext cx="631539" cy="3026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3213712">
            <a:off x="110626" y="3711912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8234774">
            <a:off x="824134" y="4550113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7600" y="3429000"/>
            <a:ext cx="1295400" cy="2362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4-Point Star 12"/>
          <p:cNvSpPr/>
          <p:nvPr/>
        </p:nvSpPr>
        <p:spPr>
          <a:xfrm>
            <a:off x="353292" y="3186707"/>
            <a:ext cx="304800" cy="19407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96220" y="5984587"/>
            <a:ext cx="15359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2992068" y="767268"/>
            <a:ext cx="185441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CHISINAU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9737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mapsofworld.com/images/outline-map-of-russ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10600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3429000"/>
            <a:ext cx="49530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138487"/>
            <a:ext cx="1943100" cy="290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914400"/>
            <a:ext cx="1943100" cy="290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8234774">
            <a:off x="6810589" y="1014643"/>
            <a:ext cx="928877" cy="3805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8234774">
            <a:off x="6539176" y="2702622"/>
            <a:ext cx="631539" cy="3026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3213712">
            <a:off x="110626" y="3711912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8234774">
            <a:off x="824134" y="4550113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7600" y="3429000"/>
            <a:ext cx="1295400" cy="2362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4-Point Star 12"/>
          <p:cNvSpPr/>
          <p:nvPr/>
        </p:nvSpPr>
        <p:spPr>
          <a:xfrm>
            <a:off x="2438400" y="5410200"/>
            <a:ext cx="304800" cy="19407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971800" y="606283"/>
            <a:ext cx="21146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DUSHANBE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765901" y="6096000"/>
            <a:ext cx="15359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1704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mapsofworld.com/images/outline-map-of-russ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10600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3429000"/>
            <a:ext cx="49530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138487"/>
            <a:ext cx="1943100" cy="290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914400"/>
            <a:ext cx="1943100" cy="290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8234774">
            <a:off x="6810589" y="1014643"/>
            <a:ext cx="928877" cy="3805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8234774">
            <a:off x="6539176" y="2702622"/>
            <a:ext cx="631539" cy="3026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3213712">
            <a:off x="110626" y="3711912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8234774">
            <a:off x="824134" y="4550113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7600" y="3429000"/>
            <a:ext cx="1295400" cy="2362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4-Point Star 12"/>
          <p:cNvSpPr/>
          <p:nvPr/>
        </p:nvSpPr>
        <p:spPr>
          <a:xfrm>
            <a:off x="1752600" y="5181600"/>
            <a:ext cx="304800" cy="19407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971800" y="715693"/>
            <a:ext cx="20064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ASHKABAT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765901" y="6273225"/>
            <a:ext cx="15359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CAPITAL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54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mapsofworld.com/images/outline-map-of-russ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10600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3429000"/>
            <a:ext cx="49530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138487"/>
            <a:ext cx="1943100" cy="290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914400"/>
            <a:ext cx="1943100" cy="290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8234774">
            <a:off x="6810589" y="1014643"/>
            <a:ext cx="928877" cy="3805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8234774">
            <a:off x="6539176" y="2702622"/>
            <a:ext cx="631539" cy="3026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3213712">
            <a:off x="110626" y="3711912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8234774">
            <a:off x="824134" y="4550113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7600" y="3429000"/>
            <a:ext cx="1295400" cy="2362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4-Point Star 12"/>
          <p:cNvSpPr/>
          <p:nvPr/>
        </p:nvSpPr>
        <p:spPr>
          <a:xfrm>
            <a:off x="2057400" y="5181600"/>
            <a:ext cx="304800" cy="19407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957505" y="620138"/>
            <a:ext cx="19573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TASHKENT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71800" y="60960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46089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mapsofworld.com/images/outline-map-of-russ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10600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3429000"/>
            <a:ext cx="49530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138487"/>
            <a:ext cx="1943100" cy="290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914400"/>
            <a:ext cx="1943100" cy="290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8234774">
            <a:off x="6810589" y="1014643"/>
            <a:ext cx="928877" cy="3805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8234774">
            <a:off x="6539176" y="2702622"/>
            <a:ext cx="631539" cy="3026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3213712">
            <a:off x="110626" y="3711912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8234774">
            <a:off x="824134" y="4550113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7600" y="3429000"/>
            <a:ext cx="1295400" cy="2362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 rot="1683543">
            <a:off x="2071031" y="2389024"/>
            <a:ext cx="381000" cy="1981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84386" y="6096000"/>
            <a:ext cx="22990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MOUNTAINS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3562350" y="622012"/>
            <a:ext cx="11047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URAL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132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mapsofworld.com/images/outline-map-of-russ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10600" cy="6276975"/>
          </a:xfrm>
          <a:prstGeom prst="rect">
            <a:avLst/>
          </a:prstGeom>
          <a:noFill/>
          <a:ln w="635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3429000"/>
            <a:ext cx="49530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138487"/>
            <a:ext cx="1943100" cy="290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914400"/>
            <a:ext cx="1943100" cy="290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8234774">
            <a:off x="6810589" y="1014643"/>
            <a:ext cx="928877" cy="3805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8234774">
            <a:off x="6539176" y="2702622"/>
            <a:ext cx="631539" cy="3026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3213712">
            <a:off x="110626" y="3711912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8234774">
            <a:off x="824134" y="4550113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7600" y="3429000"/>
            <a:ext cx="1295400" cy="2362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1316182" y="2701636"/>
            <a:ext cx="444357" cy="1482437"/>
          </a:xfrm>
          <a:custGeom>
            <a:avLst/>
            <a:gdLst>
              <a:gd name="connsiteX0" fmla="*/ 55418 w 444357"/>
              <a:gd name="connsiteY0" fmla="*/ 1482437 h 1482437"/>
              <a:gd name="connsiteX1" fmla="*/ 41563 w 444357"/>
              <a:gd name="connsiteY1" fmla="*/ 1316182 h 1482437"/>
              <a:gd name="connsiteX2" fmla="*/ 27709 w 444357"/>
              <a:gd name="connsiteY2" fmla="*/ 1274619 h 1482437"/>
              <a:gd name="connsiteX3" fmla="*/ 0 w 444357"/>
              <a:gd name="connsiteY3" fmla="*/ 1246909 h 1482437"/>
              <a:gd name="connsiteX4" fmla="*/ 13854 w 444357"/>
              <a:gd name="connsiteY4" fmla="*/ 1163782 h 1482437"/>
              <a:gd name="connsiteX5" fmla="*/ 83127 w 444357"/>
              <a:gd name="connsiteY5" fmla="*/ 1094509 h 1482437"/>
              <a:gd name="connsiteX6" fmla="*/ 55418 w 444357"/>
              <a:gd name="connsiteY6" fmla="*/ 1039091 h 1482437"/>
              <a:gd name="connsiteX7" fmla="*/ 0 w 444357"/>
              <a:gd name="connsiteY7" fmla="*/ 955964 h 1482437"/>
              <a:gd name="connsiteX8" fmla="*/ 55418 w 444357"/>
              <a:gd name="connsiteY8" fmla="*/ 942109 h 1482437"/>
              <a:gd name="connsiteX9" fmla="*/ 193963 w 444357"/>
              <a:gd name="connsiteY9" fmla="*/ 914400 h 1482437"/>
              <a:gd name="connsiteX10" fmla="*/ 235527 w 444357"/>
              <a:gd name="connsiteY10" fmla="*/ 872837 h 1482437"/>
              <a:gd name="connsiteX11" fmla="*/ 249382 w 444357"/>
              <a:gd name="connsiteY11" fmla="*/ 831273 h 1482437"/>
              <a:gd name="connsiteX12" fmla="*/ 277091 w 444357"/>
              <a:gd name="connsiteY12" fmla="*/ 734291 h 1482437"/>
              <a:gd name="connsiteX13" fmla="*/ 180109 w 444357"/>
              <a:gd name="connsiteY13" fmla="*/ 637309 h 1482437"/>
              <a:gd name="connsiteX14" fmla="*/ 124691 w 444357"/>
              <a:gd name="connsiteY14" fmla="*/ 581891 h 1482437"/>
              <a:gd name="connsiteX15" fmla="*/ 152400 w 444357"/>
              <a:gd name="connsiteY15" fmla="*/ 471055 h 1482437"/>
              <a:gd name="connsiteX16" fmla="*/ 193963 w 444357"/>
              <a:gd name="connsiteY16" fmla="*/ 457200 h 1482437"/>
              <a:gd name="connsiteX17" fmla="*/ 221673 w 444357"/>
              <a:gd name="connsiteY17" fmla="*/ 429491 h 1482437"/>
              <a:gd name="connsiteX18" fmla="*/ 263236 w 444357"/>
              <a:gd name="connsiteY18" fmla="*/ 401782 h 1482437"/>
              <a:gd name="connsiteX19" fmla="*/ 318654 w 444357"/>
              <a:gd name="connsiteY19" fmla="*/ 318655 h 1482437"/>
              <a:gd name="connsiteX20" fmla="*/ 360218 w 444357"/>
              <a:gd name="connsiteY20" fmla="*/ 152400 h 1482437"/>
              <a:gd name="connsiteX21" fmla="*/ 401782 w 444357"/>
              <a:gd name="connsiteY21" fmla="*/ 124691 h 1482437"/>
              <a:gd name="connsiteX22" fmla="*/ 443345 w 444357"/>
              <a:gd name="connsiteY22" fmla="*/ 41564 h 1482437"/>
              <a:gd name="connsiteX23" fmla="*/ 443345 w 444357"/>
              <a:gd name="connsiteY23" fmla="*/ 0 h 1482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44357" h="1482437">
                <a:moveTo>
                  <a:pt x="55418" y="1482437"/>
                </a:moveTo>
                <a:cubicBezTo>
                  <a:pt x="50800" y="1427019"/>
                  <a:pt x="48913" y="1371305"/>
                  <a:pt x="41563" y="1316182"/>
                </a:cubicBezTo>
                <a:cubicBezTo>
                  <a:pt x="39633" y="1301706"/>
                  <a:pt x="35222" y="1287142"/>
                  <a:pt x="27709" y="1274619"/>
                </a:cubicBezTo>
                <a:cubicBezTo>
                  <a:pt x="20989" y="1263418"/>
                  <a:pt x="9236" y="1256146"/>
                  <a:pt x="0" y="1246909"/>
                </a:cubicBezTo>
                <a:cubicBezTo>
                  <a:pt x="4618" y="1219200"/>
                  <a:pt x="403" y="1188443"/>
                  <a:pt x="13854" y="1163782"/>
                </a:cubicBezTo>
                <a:cubicBezTo>
                  <a:pt x="29491" y="1135114"/>
                  <a:pt x="83127" y="1094509"/>
                  <a:pt x="83127" y="1094509"/>
                </a:cubicBezTo>
                <a:cubicBezTo>
                  <a:pt x="73891" y="1076036"/>
                  <a:pt x="66044" y="1056801"/>
                  <a:pt x="55418" y="1039091"/>
                </a:cubicBezTo>
                <a:cubicBezTo>
                  <a:pt x="38284" y="1010535"/>
                  <a:pt x="0" y="955964"/>
                  <a:pt x="0" y="955964"/>
                </a:cubicBezTo>
                <a:cubicBezTo>
                  <a:pt x="18473" y="951346"/>
                  <a:pt x="36747" y="945843"/>
                  <a:pt x="55418" y="942109"/>
                </a:cubicBezTo>
                <a:cubicBezTo>
                  <a:pt x="225267" y="908139"/>
                  <a:pt x="65241" y="946582"/>
                  <a:pt x="193963" y="914400"/>
                </a:cubicBezTo>
                <a:cubicBezTo>
                  <a:pt x="207818" y="900546"/>
                  <a:pt x="224659" y="889139"/>
                  <a:pt x="235527" y="872837"/>
                </a:cubicBezTo>
                <a:cubicBezTo>
                  <a:pt x="243628" y="860686"/>
                  <a:pt x="245370" y="845315"/>
                  <a:pt x="249382" y="831273"/>
                </a:cubicBezTo>
                <a:cubicBezTo>
                  <a:pt x="284175" y="709497"/>
                  <a:pt x="243871" y="833948"/>
                  <a:pt x="277091" y="734291"/>
                </a:cubicBezTo>
                <a:lnTo>
                  <a:pt x="180109" y="637309"/>
                </a:lnTo>
                <a:lnTo>
                  <a:pt x="124691" y="581891"/>
                </a:lnTo>
                <a:cubicBezTo>
                  <a:pt x="92853" y="486377"/>
                  <a:pt x="69159" y="506730"/>
                  <a:pt x="152400" y="471055"/>
                </a:cubicBezTo>
                <a:cubicBezTo>
                  <a:pt x="165823" y="465302"/>
                  <a:pt x="180109" y="461818"/>
                  <a:pt x="193963" y="457200"/>
                </a:cubicBezTo>
                <a:cubicBezTo>
                  <a:pt x="203200" y="447964"/>
                  <a:pt x="211473" y="437651"/>
                  <a:pt x="221673" y="429491"/>
                </a:cubicBezTo>
                <a:cubicBezTo>
                  <a:pt x="234675" y="419089"/>
                  <a:pt x="252271" y="414313"/>
                  <a:pt x="263236" y="401782"/>
                </a:cubicBezTo>
                <a:cubicBezTo>
                  <a:pt x="285166" y="376720"/>
                  <a:pt x="318654" y="318655"/>
                  <a:pt x="318654" y="318655"/>
                </a:cubicBezTo>
                <a:cubicBezTo>
                  <a:pt x="321913" y="299100"/>
                  <a:pt x="339636" y="166121"/>
                  <a:pt x="360218" y="152400"/>
                </a:cubicBezTo>
                <a:lnTo>
                  <a:pt x="401782" y="124691"/>
                </a:lnTo>
                <a:cubicBezTo>
                  <a:pt x="423060" y="92775"/>
                  <a:pt x="436972" y="79806"/>
                  <a:pt x="443345" y="41564"/>
                </a:cubicBezTo>
                <a:cubicBezTo>
                  <a:pt x="445623" y="27898"/>
                  <a:pt x="443345" y="13855"/>
                  <a:pt x="443345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957205" y="6096000"/>
            <a:ext cx="11673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RIVER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3271761" y="622508"/>
            <a:ext cx="13708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VOLGA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462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mapsofworld.com/images/outline-map-of-russ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10600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3429000"/>
            <a:ext cx="49530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138487"/>
            <a:ext cx="1943100" cy="290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914400"/>
            <a:ext cx="1943100" cy="290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8234774">
            <a:off x="6810589" y="1014643"/>
            <a:ext cx="928877" cy="3805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8234774">
            <a:off x="6539176" y="2702622"/>
            <a:ext cx="631539" cy="3026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3213712">
            <a:off x="110626" y="3711912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8234774">
            <a:off x="824134" y="4550113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7600" y="3429000"/>
            <a:ext cx="1295400" cy="2362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 rot="7692838" flipH="1">
            <a:off x="727413" y="4076768"/>
            <a:ext cx="271877" cy="57853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200400" y="5984587"/>
            <a:ext cx="22990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MOUNTAINS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2926372" y="715693"/>
            <a:ext cx="20339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CAUCASUS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411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mapsofworld.com/images/outline-map-of-russ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10600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3429000"/>
            <a:ext cx="49530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138487"/>
            <a:ext cx="1943100" cy="290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914400"/>
            <a:ext cx="1943100" cy="290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8234774">
            <a:off x="6810589" y="1014643"/>
            <a:ext cx="928877" cy="3805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8234774">
            <a:off x="6539176" y="2702622"/>
            <a:ext cx="631539" cy="3026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3213712">
            <a:off x="110626" y="3711912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8234774">
            <a:off x="824134" y="4550113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7600" y="3429000"/>
            <a:ext cx="1295400" cy="2362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2667000" y="457200"/>
            <a:ext cx="2819400" cy="12393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059394" y="5984587"/>
            <a:ext cx="29490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BODY OF WATER</a:t>
            </a:r>
            <a:endParaRPr lang="en-US" sz="3200" dirty="0"/>
          </a:p>
        </p:txBody>
      </p:sp>
      <p:sp>
        <p:nvSpPr>
          <p:cNvPr id="20" name="Rectangle 19"/>
          <p:cNvSpPr/>
          <p:nvPr/>
        </p:nvSpPr>
        <p:spPr>
          <a:xfrm>
            <a:off x="3438561" y="2269153"/>
            <a:ext cx="27145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ARCTIC OCEAN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715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mapsofworld.com/images/outline-map-of-russ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10600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3429000"/>
            <a:ext cx="49530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138487"/>
            <a:ext cx="1943100" cy="290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914400"/>
            <a:ext cx="1943100" cy="290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8234774">
            <a:off x="6810589" y="1014643"/>
            <a:ext cx="928877" cy="3805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8234774">
            <a:off x="6539176" y="2702622"/>
            <a:ext cx="631539" cy="3026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3213712">
            <a:off x="110626" y="3711912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8234774">
            <a:off x="824134" y="4550113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7600" y="3429000"/>
            <a:ext cx="1295400" cy="2362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 rot="20475928">
            <a:off x="678873" y="2037297"/>
            <a:ext cx="609600" cy="3249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059394" y="6096000"/>
            <a:ext cx="29490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BODY OF WATER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3882726" y="2215068"/>
            <a:ext cx="20643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BALTIC SEA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2169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mapsofworld.com/images/outline-map-of-russ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10600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3429000"/>
            <a:ext cx="49530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138487"/>
            <a:ext cx="1943100" cy="290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914400"/>
            <a:ext cx="1943100" cy="290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8234774">
            <a:off x="6810589" y="1014643"/>
            <a:ext cx="928877" cy="3805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8234774">
            <a:off x="6539176" y="2702622"/>
            <a:ext cx="631539" cy="3026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3213712">
            <a:off x="110626" y="3711912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8234774">
            <a:off x="824134" y="4550113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7600" y="3429000"/>
            <a:ext cx="1295400" cy="2362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7060975" y="713323"/>
            <a:ext cx="1030773" cy="857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819400" y="5984587"/>
            <a:ext cx="29490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BODY OF WATER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3069147" y="767268"/>
            <a:ext cx="24495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BERRING SEA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497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mapsofworld.com/images/outline-map-of-russ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10600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3429000"/>
            <a:ext cx="49530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138487"/>
            <a:ext cx="1943100" cy="290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914400"/>
            <a:ext cx="1943100" cy="290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8234774">
            <a:off x="6810589" y="1014643"/>
            <a:ext cx="928877" cy="3805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8234774">
            <a:off x="6539176" y="2702622"/>
            <a:ext cx="631539" cy="3026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3213712">
            <a:off x="110626" y="3711912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8234774">
            <a:off x="824134" y="4550113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7600" y="3429000"/>
            <a:ext cx="1295400" cy="2362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 rot="1374301">
            <a:off x="6288171" y="2565024"/>
            <a:ext cx="1160318" cy="7135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971800" y="5984587"/>
            <a:ext cx="29490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BODY OF WATER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2590800" y="767268"/>
            <a:ext cx="31245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SEA OF OKHOTSK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173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mapsofworld.com/images/outline-map-of-russ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10600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3429000"/>
            <a:ext cx="49530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138487"/>
            <a:ext cx="1943100" cy="290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914400"/>
            <a:ext cx="1943100" cy="290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8234774">
            <a:off x="6810589" y="1014643"/>
            <a:ext cx="928877" cy="3805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8234774">
            <a:off x="6539176" y="2702622"/>
            <a:ext cx="631539" cy="3026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3213712">
            <a:off x="110626" y="3711912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8234774">
            <a:off x="824134" y="4550113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7600" y="3429000"/>
            <a:ext cx="1295400" cy="2362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miley Face 12"/>
          <p:cNvSpPr/>
          <p:nvPr/>
        </p:nvSpPr>
        <p:spPr>
          <a:xfrm>
            <a:off x="2971800" y="2667000"/>
            <a:ext cx="2286000" cy="152481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562350" y="6276975"/>
            <a:ext cx="2152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2801049" y="597991"/>
            <a:ext cx="22846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RUSSIA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033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mapsofworld.com/images/outline-map-of-russ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10600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3429000"/>
            <a:ext cx="49530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138487"/>
            <a:ext cx="1943100" cy="290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914400"/>
            <a:ext cx="1943100" cy="290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8234774">
            <a:off x="6810589" y="1014643"/>
            <a:ext cx="928877" cy="3805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8234774">
            <a:off x="6539176" y="2702622"/>
            <a:ext cx="631539" cy="3026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3213712">
            <a:off x="110626" y="3711912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8234774">
            <a:off x="824134" y="4550113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7600" y="3429000"/>
            <a:ext cx="1295400" cy="2362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 rot="2435187">
            <a:off x="-17918" y="3489838"/>
            <a:ext cx="909138" cy="6203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971800" y="5984587"/>
            <a:ext cx="29490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BODY OF WATER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3200400" y="912525"/>
            <a:ext cx="20054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BLACK SEA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59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mapsofworld.com/images/outline-map-of-russ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10600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3429000"/>
            <a:ext cx="49530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138487"/>
            <a:ext cx="1943100" cy="290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914400"/>
            <a:ext cx="1943100" cy="290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8234774">
            <a:off x="6810589" y="1014643"/>
            <a:ext cx="928877" cy="3805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8234774">
            <a:off x="6539176" y="2702622"/>
            <a:ext cx="631539" cy="3026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3213712">
            <a:off x="110626" y="3711912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8234774">
            <a:off x="824134" y="4550113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7600" y="3429000"/>
            <a:ext cx="1295400" cy="2362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 rot="18657650">
            <a:off x="765038" y="4341962"/>
            <a:ext cx="1051214" cy="6196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819400" y="5984587"/>
            <a:ext cx="29490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BODY OF WATER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2951018" y="767268"/>
            <a:ext cx="24222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CASPIAN SEA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972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mapsofworld.com/images/outline-map-of-russ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10600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3429000"/>
            <a:ext cx="49530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138487"/>
            <a:ext cx="1943100" cy="290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914400"/>
            <a:ext cx="1943100" cy="290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8234774">
            <a:off x="6810589" y="1014643"/>
            <a:ext cx="928877" cy="3805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8234774">
            <a:off x="6539176" y="2702622"/>
            <a:ext cx="631539" cy="3026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3213712">
            <a:off x="110626" y="3711912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8234774">
            <a:off x="824134" y="4550113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7600" y="3429000"/>
            <a:ext cx="1295400" cy="2362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 rot="20232228">
            <a:off x="3532943" y="2245476"/>
            <a:ext cx="2950691" cy="953953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711157" y="5984587"/>
            <a:ext cx="15039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REGION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3407756" y="701839"/>
            <a:ext cx="15071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SIBERIA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43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mapsofworld.com/images/outline-map-of-russ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10600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3429000"/>
            <a:ext cx="49530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138487"/>
            <a:ext cx="1943100" cy="290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914400"/>
            <a:ext cx="1943100" cy="290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8234774">
            <a:off x="6810589" y="1014643"/>
            <a:ext cx="928877" cy="3805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8234774">
            <a:off x="6539176" y="2702622"/>
            <a:ext cx="631539" cy="3026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3213712">
            <a:off x="110626" y="3711912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8234774">
            <a:off x="824134" y="4550113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7600" y="3429000"/>
            <a:ext cx="1295400" cy="2362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 rot="14198053">
            <a:off x="6618615" y="1985763"/>
            <a:ext cx="1051214" cy="61965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52800" y="5984587"/>
            <a:ext cx="20922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PENINSULA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2985655" y="767268"/>
            <a:ext cx="23871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KAMCHATKA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372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mapsofworld.com/images/outline-map-of-russ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10600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3429000"/>
            <a:ext cx="49530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138487"/>
            <a:ext cx="1943100" cy="290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914400"/>
            <a:ext cx="1943100" cy="290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8234774">
            <a:off x="6810589" y="1014643"/>
            <a:ext cx="928877" cy="3805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8234774">
            <a:off x="6539176" y="2702622"/>
            <a:ext cx="631539" cy="3026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3213712">
            <a:off x="110626" y="3711912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8234774">
            <a:off x="824134" y="4550113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7600" y="3429000"/>
            <a:ext cx="1295400" cy="2362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 rot="17664678">
            <a:off x="4337356" y="3891110"/>
            <a:ext cx="1051214" cy="2456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352800" y="6276975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BODY OF WATER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2903903" y="713323"/>
            <a:ext cx="23542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LAKE BAIKAL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459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mapsofworld.com/images/outline-map-of-russ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10600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3429000"/>
            <a:ext cx="49530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138487"/>
            <a:ext cx="1943100" cy="290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914400"/>
            <a:ext cx="1943100" cy="290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8234774">
            <a:off x="6810589" y="1014643"/>
            <a:ext cx="928877" cy="3805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8234774">
            <a:off x="6539176" y="2702622"/>
            <a:ext cx="631539" cy="3026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3213712">
            <a:off x="110626" y="3711912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8234774">
            <a:off x="824134" y="4550113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7600" y="3429000"/>
            <a:ext cx="1295400" cy="2362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Smiley Face 21"/>
          <p:cNvSpPr/>
          <p:nvPr/>
        </p:nvSpPr>
        <p:spPr>
          <a:xfrm>
            <a:off x="1143000" y="2286000"/>
            <a:ext cx="228600" cy="22145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813958" y="6293200"/>
            <a:ext cx="18181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24" name="Rectangle 23"/>
          <p:cNvSpPr/>
          <p:nvPr/>
        </p:nvSpPr>
        <p:spPr>
          <a:xfrm>
            <a:off x="2598271" y="597991"/>
            <a:ext cx="26901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ESTONIA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594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mapsofworld.com/images/outline-map-of-russ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10600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3429000"/>
            <a:ext cx="49530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138487"/>
            <a:ext cx="1943100" cy="290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914400"/>
            <a:ext cx="1943100" cy="290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8234774">
            <a:off x="6810589" y="1014643"/>
            <a:ext cx="928877" cy="3805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8234774">
            <a:off x="6539176" y="2702622"/>
            <a:ext cx="631539" cy="3026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3213712">
            <a:off x="110626" y="3711912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8234774">
            <a:off x="824134" y="4550113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7600" y="3429000"/>
            <a:ext cx="1295400" cy="2362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miley Face 12"/>
          <p:cNvSpPr/>
          <p:nvPr/>
        </p:nvSpPr>
        <p:spPr>
          <a:xfrm>
            <a:off x="1011382" y="2424329"/>
            <a:ext cx="228600" cy="22145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145229" y="6276975"/>
            <a:ext cx="18181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2843338" y="597991"/>
            <a:ext cx="22000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LATVIA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773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mapsofworld.com/images/outline-map-of-russ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10600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3429000"/>
            <a:ext cx="49530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138487"/>
            <a:ext cx="1943100" cy="290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914400"/>
            <a:ext cx="1943100" cy="290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8234774">
            <a:off x="6810589" y="1014643"/>
            <a:ext cx="928877" cy="3805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8234774">
            <a:off x="6539176" y="2702622"/>
            <a:ext cx="631539" cy="3026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3213712">
            <a:off x="110626" y="3711912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8234774">
            <a:off x="824134" y="4550113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7600" y="3429000"/>
            <a:ext cx="1295400" cy="2362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miley Face 12"/>
          <p:cNvSpPr/>
          <p:nvPr/>
        </p:nvSpPr>
        <p:spPr>
          <a:xfrm>
            <a:off x="790969" y="2424329"/>
            <a:ext cx="228600" cy="22145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392879" y="6276975"/>
            <a:ext cx="18181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2264526" y="597991"/>
            <a:ext cx="3357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LITHUANIA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406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mapsofworld.com/images/outline-map-of-russ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10600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3429000"/>
            <a:ext cx="49530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138487"/>
            <a:ext cx="1943100" cy="290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914400"/>
            <a:ext cx="1943100" cy="290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8234774">
            <a:off x="6810589" y="1014643"/>
            <a:ext cx="928877" cy="3805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8234774">
            <a:off x="6539176" y="2702622"/>
            <a:ext cx="631539" cy="3026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3213712">
            <a:off x="110626" y="3711912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8234774">
            <a:off x="824134" y="4550113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7600" y="3429000"/>
            <a:ext cx="1295400" cy="2362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miley Face 12"/>
          <p:cNvSpPr/>
          <p:nvPr/>
        </p:nvSpPr>
        <p:spPr>
          <a:xfrm>
            <a:off x="800100" y="2743200"/>
            <a:ext cx="228600" cy="22145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983429" y="6291045"/>
            <a:ext cx="18181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2955238" y="874990"/>
            <a:ext cx="17299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BELARUS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2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mapsofworld.com/images/outline-map-of-russ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10600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3429000"/>
            <a:ext cx="49530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138487"/>
            <a:ext cx="1943100" cy="290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914400"/>
            <a:ext cx="1943100" cy="290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8234774">
            <a:off x="6810589" y="1014643"/>
            <a:ext cx="928877" cy="3805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8234774">
            <a:off x="6539176" y="2702622"/>
            <a:ext cx="631539" cy="3026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3213712">
            <a:off x="110626" y="3711912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8234774">
            <a:off x="824134" y="4550113"/>
            <a:ext cx="790132" cy="203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7600" y="3429000"/>
            <a:ext cx="1295400" cy="2362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miley Face 12"/>
          <p:cNvSpPr/>
          <p:nvPr/>
        </p:nvSpPr>
        <p:spPr>
          <a:xfrm>
            <a:off x="593542" y="3173014"/>
            <a:ext cx="473258" cy="40838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021529" y="6276975"/>
            <a:ext cx="18181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2881200" y="729548"/>
            <a:ext cx="21242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UKRAINE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591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</TotalTime>
  <Words>110</Words>
  <Application>Microsoft Office PowerPoint</Application>
  <PresentationFormat>On-screen Show (4:3)</PresentationFormat>
  <Paragraphs>86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Johnson, Christopher</dc:creator>
  <cp:lastModifiedBy>Johnson, Christopher</cp:lastModifiedBy>
  <cp:revision>13</cp:revision>
  <dcterms:created xsi:type="dcterms:W3CDTF">2014-05-06T18:45:27Z</dcterms:created>
  <dcterms:modified xsi:type="dcterms:W3CDTF">2014-08-15T15:17:25Z</dcterms:modified>
</cp:coreProperties>
</file>