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8" autoAdjust="0"/>
    <p:restoredTop sz="94660"/>
  </p:normalViewPr>
  <p:slideViewPr>
    <p:cSldViewPr>
      <p:cViewPr varScale="1">
        <p:scale>
          <a:sx n="69" d="100"/>
          <a:sy n="69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5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6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7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5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7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195B-4196-44FB-9D87-D94E512AF4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6E26-3CBB-479B-8E52-60071C15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7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199" y="4953000"/>
            <a:ext cx="7717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SOUTH ASIA MAP REVIEW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4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334000" y="1981200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0920" y="838200"/>
            <a:ext cx="4080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KATHMANDU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42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6553200" y="2057400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12919" y="838200"/>
            <a:ext cx="2576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THIMPU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14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6477000" y="2819400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62800" y="838200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DHAKA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0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572000" y="6280756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88121" y="838200"/>
            <a:ext cx="3225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COLOMBO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78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962400" y="91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375011" y="838200"/>
            <a:ext cx="3252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AMRITSAR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1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352800" y="137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735364" y="838200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LAHORE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6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0574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614402" y="838200"/>
            <a:ext cx="277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KARACHI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56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1816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413963" y="838200"/>
            <a:ext cx="3174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VARANASI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09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096000" y="321138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433167" y="838200"/>
            <a:ext cx="3135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CALCUTTA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0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3528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584041" y="838200"/>
            <a:ext cx="2834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MUMBAI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8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6934200" y="2286000"/>
            <a:ext cx="6096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67983" y="838200"/>
            <a:ext cx="186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INDIA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5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3053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099935" y="838200"/>
            <a:ext cx="3802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HYDERABAD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038600" y="4800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110836" y="838200"/>
            <a:ext cx="3780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BANGALORE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9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572000" y="5105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5181600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CITY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4609528" y="838200"/>
            <a:ext cx="2783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MADRAS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14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5818909" y="1787236"/>
            <a:ext cx="1719032" cy="1454728"/>
          </a:xfrm>
          <a:custGeom>
            <a:avLst/>
            <a:gdLst>
              <a:gd name="connsiteX0" fmla="*/ 886691 w 1719032"/>
              <a:gd name="connsiteY0" fmla="*/ 1454728 h 1454728"/>
              <a:gd name="connsiteX1" fmla="*/ 900546 w 1719032"/>
              <a:gd name="connsiteY1" fmla="*/ 1330037 h 1454728"/>
              <a:gd name="connsiteX2" fmla="*/ 928255 w 1719032"/>
              <a:gd name="connsiteY2" fmla="*/ 1205346 h 1454728"/>
              <a:gd name="connsiteX3" fmla="*/ 955964 w 1719032"/>
              <a:gd name="connsiteY3" fmla="*/ 1163782 h 1454728"/>
              <a:gd name="connsiteX4" fmla="*/ 1052946 w 1719032"/>
              <a:gd name="connsiteY4" fmla="*/ 1149928 h 1454728"/>
              <a:gd name="connsiteX5" fmla="*/ 1108364 w 1719032"/>
              <a:gd name="connsiteY5" fmla="*/ 1066800 h 1454728"/>
              <a:gd name="connsiteX6" fmla="*/ 1122218 w 1719032"/>
              <a:gd name="connsiteY6" fmla="*/ 1025237 h 1454728"/>
              <a:gd name="connsiteX7" fmla="*/ 1136073 w 1719032"/>
              <a:gd name="connsiteY7" fmla="*/ 969819 h 1454728"/>
              <a:gd name="connsiteX8" fmla="*/ 1219200 w 1719032"/>
              <a:gd name="connsiteY8" fmla="*/ 928255 h 1454728"/>
              <a:gd name="connsiteX9" fmla="*/ 1260764 w 1719032"/>
              <a:gd name="connsiteY9" fmla="*/ 900546 h 1454728"/>
              <a:gd name="connsiteX10" fmla="*/ 1385455 w 1719032"/>
              <a:gd name="connsiteY10" fmla="*/ 858982 h 1454728"/>
              <a:gd name="connsiteX11" fmla="*/ 1440873 w 1719032"/>
              <a:gd name="connsiteY11" fmla="*/ 789709 h 1454728"/>
              <a:gd name="connsiteX12" fmla="*/ 1468582 w 1719032"/>
              <a:gd name="connsiteY12" fmla="*/ 748146 h 1454728"/>
              <a:gd name="connsiteX13" fmla="*/ 1510146 w 1719032"/>
              <a:gd name="connsiteY13" fmla="*/ 720437 h 1454728"/>
              <a:gd name="connsiteX14" fmla="*/ 1579418 w 1719032"/>
              <a:gd name="connsiteY14" fmla="*/ 651164 h 1454728"/>
              <a:gd name="connsiteX15" fmla="*/ 1634836 w 1719032"/>
              <a:gd name="connsiteY15" fmla="*/ 554182 h 1454728"/>
              <a:gd name="connsiteX16" fmla="*/ 1648691 w 1719032"/>
              <a:gd name="connsiteY16" fmla="*/ 498764 h 1454728"/>
              <a:gd name="connsiteX17" fmla="*/ 1676400 w 1719032"/>
              <a:gd name="connsiteY17" fmla="*/ 443346 h 1454728"/>
              <a:gd name="connsiteX18" fmla="*/ 1690255 w 1719032"/>
              <a:gd name="connsiteY18" fmla="*/ 401782 h 1454728"/>
              <a:gd name="connsiteX19" fmla="*/ 1704109 w 1719032"/>
              <a:gd name="connsiteY19" fmla="*/ 277091 h 1454728"/>
              <a:gd name="connsiteX20" fmla="*/ 1717964 w 1719032"/>
              <a:gd name="connsiteY20" fmla="*/ 235528 h 1454728"/>
              <a:gd name="connsiteX21" fmla="*/ 1676400 w 1719032"/>
              <a:gd name="connsiteY21" fmla="*/ 207819 h 1454728"/>
              <a:gd name="connsiteX22" fmla="*/ 1648691 w 1719032"/>
              <a:gd name="connsiteY22" fmla="*/ 180109 h 1454728"/>
              <a:gd name="connsiteX23" fmla="*/ 1607127 w 1719032"/>
              <a:gd name="connsiteY23" fmla="*/ 124691 h 1454728"/>
              <a:gd name="connsiteX24" fmla="*/ 1468582 w 1719032"/>
              <a:gd name="connsiteY24" fmla="*/ 69273 h 1454728"/>
              <a:gd name="connsiteX25" fmla="*/ 1427018 w 1719032"/>
              <a:gd name="connsiteY25" fmla="*/ 55419 h 1454728"/>
              <a:gd name="connsiteX26" fmla="*/ 1385455 w 1719032"/>
              <a:gd name="connsiteY26" fmla="*/ 41564 h 1454728"/>
              <a:gd name="connsiteX27" fmla="*/ 1302327 w 1719032"/>
              <a:gd name="connsiteY27" fmla="*/ 27709 h 1454728"/>
              <a:gd name="connsiteX28" fmla="*/ 1191491 w 1719032"/>
              <a:gd name="connsiteY28" fmla="*/ 0 h 1454728"/>
              <a:gd name="connsiteX29" fmla="*/ 955964 w 1719032"/>
              <a:gd name="connsiteY29" fmla="*/ 13855 h 1454728"/>
              <a:gd name="connsiteX30" fmla="*/ 803564 w 1719032"/>
              <a:gd name="connsiteY30" fmla="*/ 41564 h 1454728"/>
              <a:gd name="connsiteX31" fmla="*/ 665018 w 1719032"/>
              <a:gd name="connsiteY31" fmla="*/ 55419 h 1454728"/>
              <a:gd name="connsiteX32" fmla="*/ 581891 w 1719032"/>
              <a:gd name="connsiteY32" fmla="*/ 83128 h 1454728"/>
              <a:gd name="connsiteX33" fmla="*/ 540327 w 1719032"/>
              <a:gd name="connsiteY33" fmla="*/ 96982 h 1454728"/>
              <a:gd name="connsiteX34" fmla="*/ 498764 w 1719032"/>
              <a:gd name="connsiteY34" fmla="*/ 124691 h 1454728"/>
              <a:gd name="connsiteX35" fmla="*/ 221673 w 1719032"/>
              <a:gd name="connsiteY35" fmla="*/ 166255 h 1454728"/>
              <a:gd name="connsiteX36" fmla="*/ 27709 w 1719032"/>
              <a:gd name="connsiteY36" fmla="*/ 124691 h 1454728"/>
              <a:gd name="connsiteX37" fmla="*/ 0 w 1719032"/>
              <a:gd name="connsiteY37" fmla="*/ 96982 h 145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19032" h="1454728">
                <a:moveTo>
                  <a:pt x="886691" y="1454728"/>
                </a:moveTo>
                <a:cubicBezTo>
                  <a:pt x="891309" y="1413164"/>
                  <a:pt x="895019" y="1371490"/>
                  <a:pt x="900546" y="1330037"/>
                </a:cubicBezTo>
                <a:cubicBezTo>
                  <a:pt x="904417" y="1301006"/>
                  <a:pt x="911954" y="1237947"/>
                  <a:pt x="928255" y="1205346"/>
                </a:cubicBezTo>
                <a:cubicBezTo>
                  <a:pt x="935702" y="1190453"/>
                  <a:pt x="940748" y="1170545"/>
                  <a:pt x="955964" y="1163782"/>
                </a:cubicBezTo>
                <a:cubicBezTo>
                  <a:pt x="985805" y="1150519"/>
                  <a:pt x="1020619" y="1154546"/>
                  <a:pt x="1052946" y="1149928"/>
                </a:cubicBezTo>
                <a:cubicBezTo>
                  <a:pt x="1071419" y="1122219"/>
                  <a:pt x="1097833" y="1098393"/>
                  <a:pt x="1108364" y="1066800"/>
                </a:cubicBezTo>
                <a:cubicBezTo>
                  <a:pt x="1112982" y="1052946"/>
                  <a:pt x="1118206" y="1039279"/>
                  <a:pt x="1122218" y="1025237"/>
                </a:cubicBezTo>
                <a:cubicBezTo>
                  <a:pt x="1127449" y="1006928"/>
                  <a:pt x="1125511" y="985662"/>
                  <a:pt x="1136073" y="969819"/>
                </a:cubicBezTo>
                <a:cubicBezTo>
                  <a:pt x="1151422" y="946796"/>
                  <a:pt x="1195488" y="936159"/>
                  <a:pt x="1219200" y="928255"/>
                </a:cubicBezTo>
                <a:cubicBezTo>
                  <a:pt x="1233055" y="919019"/>
                  <a:pt x="1244967" y="905812"/>
                  <a:pt x="1260764" y="900546"/>
                </a:cubicBezTo>
                <a:cubicBezTo>
                  <a:pt x="1410092" y="850770"/>
                  <a:pt x="1291012" y="921943"/>
                  <a:pt x="1385455" y="858982"/>
                </a:cubicBezTo>
                <a:cubicBezTo>
                  <a:pt x="1470739" y="731057"/>
                  <a:pt x="1361907" y="888417"/>
                  <a:pt x="1440873" y="789709"/>
                </a:cubicBezTo>
                <a:cubicBezTo>
                  <a:pt x="1451275" y="776707"/>
                  <a:pt x="1456808" y="759920"/>
                  <a:pt x="1468582" y="748146"/>
                </a:cubicBezTo>
                <a:cubicBezTo>
                  <a:pt x="1480356" y="736372"/>
                  <a:pt x="1496291" y="729673"/>
                  <a:pt x="1510146" y="720437"/>
                </a:cubicBezTo>
                <a:cubicBezTo>
                  <a:pt x="1584037" y="609599"/>
                  <a:pt x="1487055" y="743528"/>
                  <a:pt x="1579418" y="651164"/>
                </a:cubicBezTo>
                <a:cubicBezTo>
                  <a:pt x="1595496" y="635086"/>
                  <a:pt x="1628316" y="571568"/>
                  <a:pt x="1634836" y="554182"/>
                </a:cubicBezTo>
                <a:cubicBezTo>
                  <a:pt x="1641522" y="536353"/>
                  <a:pt x="1642005" y="516593"/>
                  <a:pt x="1648691" y="498764"/>
                </a:cubicBezTo>
                <a:cubicBezTo>
                  <a:pt x="1655943" y="479426"/>
                  <a:pt x="1668264" y="462329"/>
                  <a:pt x="1676400" y="443346"/>
                </a:cubicBezTo>
                <a:cubicBezTo>
                  <a:pt x="1682153" y="429923"/>
                  <a:pt x="1685637" y="415637"/>
                  <a:pt x="1690255" y="401782"/>
                </a:cubicBezTo>
                <a:cubicBezTo>
                  <a:pt x="1694873" y="360218"/>
                  <a:pt x="1697234" y="318341"/>
                  <a:pt x="1704109" y="277091"/>
                </a:cubicBezTo>
                <a:cubicBezTo>
                  <a:pt x="1706510" y="262686"/>
                  <a:pt x="1723388" y="249087"/>
                  <a:pt x="1717964" y="235528"/>
                </a:cubicBezTo>
                <a:cubicBezTo>
                  <a:pt x="1711780" y="220068"/>
                  <a:pt x="1689402" y="218221"/>
                  <a:pt x="1676400" y="207819"/>
                </a:cubicBezTo>
                <a:cubicBezTo>
                  <a:pt x="1666200" y="199659"/>
                  <a:pt x="1657053" y="190144"/>
                  <a:pt x="1648691" y="180109"/>
                </a:cubicBezTo>
                <a:cubicBezTo>
                  <a:pt x="1633909" y="162370"/>
                  <a:pt x="1624659" y="139718"/>
                  <a:pt x="1607127" y="124691"/>
                </a:cubicBezTo>
                <a:cubicBezTo>
                  <a:pt x="1581182" y="102452"/>
                  <a:pt x="1492676" y="77304"/>
                  <a:pt x="1468582" y="69273"/>
                </a:cubicBezTo>
                <a:lnTo>
                  <a:pt x="1427018" y="55419"/>
                </a:lnTo>
                <a:cubicBezTo>
                  <a:pt x="1413164" y="50801"/>
                  <a:pt x="1399860" y="43965"/>
                  <a:pt x="1385455" y="41564"/>
                </a:cubicBezTo>
                <a:cubicBezTo>
                  <a:pt x="1357746" y="36946"/>
                  <a:pt x="1329795" y="33595"/>
                  <a:pt x="1302327" y="27709"/>
                </a:cubicBezTo>
                <a:cubicBezTo>
                  <a:pt x="1265090" y="19730"/>
                  <a:pt x="1191491" y="0"/>
                  <a:pt x="1191491" y="0"/>
                </a:cubicBezTo>
                <a:cubicBezTo>
                  <a:pt x="1112982" y="4618"/>
                  <a:pt x="1034337" y="7324"/>
                  <a:pt x="955964" y="13855"/>
                </a:cubicBezTo>
                <a:cubicBezTo>
                  <a:pt x="687082" y="36262"/>
                  <a:pt x="979905" y="16372"/>
                  <a:pt x="803564" y="41564"/>
                </a:cubicBezTo>
                <a:cubicBezTo>
                  <a:pt x="757618" y="48128"/>
                  <a:pt x="711200" y="50801"/>
                  <a:pt x="665018" y="55419"/>
                </a:cubicBezTo>
                <a:lnTo>
                  <a:pt x="581891" y="83128"/>
                </a:lnTo>
                <a:lnTo>
                  <a:pt x="540327" y="96982"/>
                </a:lnTo>
                <a:cubicBezTo>
                  <a:pt x="526473" y="106218"/>
                  <a:pt x="514412" y="119001"/>
                  <a:pt x="498764" y="124691"/>
                </a:cubicBezTo>
                <a:cubicBezTo>
                  <a:pt x="400784" y="160320"/>
                  <a:pt x="328323" y="157367"/>
                  <a:pt x="221673" y="166255"/>
                </a:cubicBezTo>
                <a:cubicBezTo>
                  <a:pt x="101082" y="155292"/>
                  <a:pt x="95919" y="179259"/>
                  <a:pt x="27709" y="124691"/>
                </a:cubicBezTo>
                <a:cubicBezTo>
                  <a:pt x="17509" y="116531"/>
                  <a:pt x="9236" y="106218"/>
                  <a:pt x="0" y="9698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RIVER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810433" y="838200"/>
            <a:ext cx="4381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BRAMAPUTRA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3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2244436" y="512618"/>
            <a:ext cx="2286000" cy="2382982"/>
          </a:xfrm>
          <a:custGeom>
            <a:avLst/>
            <a:gdLst>
              <a:gd name="connsiteX0" fmla="*/ 0 w 2286000"/>
              <a:gd name="connsiteY0" fmla="*/ 2382982 h 2382982"/>
              <a:gd name="connsiteX1" fmla="*/ 27709 w 2286000"/>
              <a:gd name="connsiteY1" fmla="*/ 2313709 h 2382982"/>
              <a:gd name="connsiteX2" fmla="*/ 55419 w 2286000"/>
              <a:gd name="connsiteY2" fmla="*/ 2286000 h 2382982"/>
              <a:gd name="connsiteX3" fmla="*/ 69273 w 2286000"/>
              <a:gd name="connsiteY3" fmla="*/ 2230582 h 2382982"/>
              <a:gd name="connsiteX4" fmla="*/ 96982 w 2286000"/>
              <a:gd name="connsiteY4" fmla="*/ 2189018 h 2382982"/>
              <a:gd name="connsiteX5" fmla="*/ 138546 w 2286000"/>
              <a:gd name="connsiteY5" fmla="*/ 2105891 h 2382982"/>
              <a:gd name="connsiteX6" fmla="*/ 166255 w 2286000"/>
              <a:gd name="connsiteY6" fmla="*/ 2022764 h 2382982"/>
              <a:gd name="connsiteX7" fmla="*/ 249382 w 2286000"/>
              <a:gd name="connsiteY7" fmla="*/ 1925782 h 2382982"/>
              <a:gd name="connsiteX8" fmla="*/ 360219 w 2286000"/>
              <a:gd name="connsiteY8" fmla="*/ 1745673 h 2382982"/>
              <a:gd name="connsiteX9" fmla="*/ 401782 w 2286000"/>
              <a:gd name="connsiteY9" fmla="*/ 1717964 h 2382982"/>
              <a:gd name="connsiteX10" fmla="*/ 415637 w 2286000"/>
              <a:gd name="connsiteY10" fmla="*/ 1648691 h 2382982"/>
              <a:gd name="connsiteX11" fmla="*/ 387928 w 2286000"/>
              <a:gd name="connsiteY11" fmla="*/ 1440873 h 2382982"/>
              <a:gd name="connsiteX12" fmla="*/ 374073 w 2286000"/>
              <a:gd name="connsiteY12" fmla="*/ 1399309 h 2382982"/>
              <a:gd name="connsiteX13" fmla="*/ 387928 w 2286000"/>
              <a:gd name="connsiteY13" fmla="*/ 1357746 h 2382982"/>
              <a:gd name="connsiteX14" fmla="*/ 526473 w 2286000"/>
              <a:gd name="connsiteY14" fmla="*/ 1302327 h 2382982"/>
              <a:gd name="connsiteX15" fmla="*/ 568037 w 2286000"/>
              <a:gd name="connsiteY15" fmla="*/ 1274618 h 2382982"/>
              <a:gd name="connsiteX16" fmla="*/ 595746 w 2286000"/>
              <a:gd name="connsiteY16" fmla="*/ 1233055 h 2382982"/>
              <a:gd name="connsiteX17" fmla="*/ 623455 w 2286000"/>
              <a:gd name="connsiteY17" fmla="*/ 1177637 h 2382982"/>
              <a:gd name="connsiteX18" fmla="*/ 651164 w 2286000"/>
              <a:gd name="connsiteY18" fmla="*/ 1149927 h 2382982"/>
              <a:gd name="connsiteX19" fmla="*/ 665019 w 2286000"/>
              <a:gd name="connsiteY19" fmla="*/ 1108364 h 2382982"/>
              <a:gd name="connsiteX20" fmla="*/ 706582 w 2286000"/>
              <a:gd name="connsiteY20" fmla="*/ 1066800 h 2382982"/>
              <a:gd name="connsiteX21" fmla="*/ 748146 w 2286000"/>
              <a:gd name="connsiteY21" fmla="*/ 1011382 h 2382982"/>
              <a:gd name="connsiteX22" fmla="*/ 762000 w 2286000"/>
              <a:gd name="connsiteY22" fmla="*/ 969818 h 2382982"/>
              <a:gd name="connsiteX23" fmla="*/ 886691 w 2286000"/>
              <a:gd name="connsiteY23" fmla="*/ 900546 h 2382982"/>
              <a:gd name="connsiteX24" fmla="*/ 928255 w 2286000"/>
              <a:gd name="connsiteY24" fmla="*/ 872837 h 2382982"/>
              <a:gd name="connsiteX25" fmla="*/ 983673 w 2286000"/>
              <a:gd name="connsiteY25" fmla="*/ 789709 h 2382982"/>
              <a:gd name="connsiteX26" fmla="*/ 1066800 w 2286000"/>
              <a:gd name="connsiteY26" fmla="*/ 678873 h 2382982"/>
              <a:gd name="connsiteX27" fmla="*/ 1080655 w 2286000"/>
              <a:gd name="connsiteY27" fmla="*/ 637309 h 2382982"/>
              <a:gd name="connsiteX28" fmla="*/ 1149928 w 2286000"/>
              <a:gd name="connsiteY28" fmla="*/ 512618 h 2382982"/>
              <a:gd name="connsiteX29" fmla="*/ 1163782 w 2286000"/>
              <a:gd name="connsiteY29" fmla="*/ 41564 h 2382982"/>
              <a:gd name="connsiteX30" fmla="*/ 1205346 w 2286000"/>
              <a:gd name="connsiteY30" fmla="*/ 27709 h 2382982"/>
              <a:gd name="connsiteX31" fmla="*/ 1274619 w 2286000"/>
              <a:gd name="connsiteY31" fmla="*/ 13855 h 2382982"/>
              <a:gd name="connsiteX32" fmla="*/ 1413164 w 2286000"/>
              <a:gd name="connsiteY32" fmla="*/ 0 h 2382982"/>
              <a:gd name="connsiteX33" fmla="*/ 1565564 w 2286000"/>
              <a:gd name="connsiteY33" fmla="*/ 13855 h 2382982"/>
              <a:gd name="connsiteX34" fmla="*/ 1690255 w 2286000"/>
              <a:gd name="connsiteY34" fmla="*/ 55418 h 2382982"/>
              <a:gd name="connsiteX35" fmla="*/ 1828800 w 2286000"/>
              <a:gd name="connsiteY35" fmla="*/ 83127 h 2382982"/>
              <a:gd name="connsiteX36" fmla="*/ 1870364 w 2286000"/>
              <a:gd name="connsiteY36" fmla="*/ 96982 h 2382982"/>
              <a:gd name="connsiteX37" fmla="*/ 1967346 w 2286000"/>
              <a:gd name="connsiteY37" fmla="*/ 138546 h 2382982"/>
              <a:gd name="connsiteX38" fmla="*/ 2078182 w 2286000"/>
              <a:gd name="connsiteY38" fmla="*/ 221673 h 2382982"/>
              <a:gd name="connsiteX39" fmla="*/ 2133600 w 2286000"/>
              <a:gd name="connsiteY39" fmla="*/ 263237 h 2382982"/>
              <a:gd name="connsiteX40" fmla="*/ 2175164 w 2286000"/>
              <a:gd name="connsiteY40" fmla="*/ 277091 h 2382982"/>
              <a:gd name="connsiteX41" fmla="*/ 2216728 w 2286000"/>
              <a:gd name="connsiteY41" fmla="*/ 304800 h 2382982"/>
              <a:gd name="connsiteX42" fmla="*/ 2244437 w 2286000"/>
              <a:gd name="connsiteY42" fmla="*/ 346364 h 2382982"/>
              <a:gd name="connsiteX43" fmla="*/ 2286000 w 2286000"/>
              <a:gd name="connsiteY43" fmla="*/ 374073 h 238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286000" h="2382982">
                <a:moveTo>
                  <a:pt x="0" y="2382982"/>
                </a:moveTo>
                <a:cubicBezTo>
                  <a:pt x="9236" y="2359891"/>
                  <a:pt x="15370" y="2335302"/>
                  <a:pt x="27709" y="2313709"/>
                </a:cubicBezTo>
                <a:cubicBezTo>
                  <a:pt x="34190" y="2302368"/>
                  <a:pt x="49577" y="2297683"/>
                  <a:pt x="55419" y="2286000"/>
                </a:cubicBezTo>
                <a:cubicBezTo>
                  <a:pt x="63935" y="2268969"/>
                  <a:pt x="61772" y="2248084"/>
                  <a:pt x="69273" y="2230582"/>
                </a:cubicBezTo>
                <a:cubicBezTo>
                  <a:pt x="75832" y="2215277"/>
                  <a:pt x="89535" y="2203911"/>
                  <a:pt x="96982" y="2189018"/>
                </a:cubicBezTo>
                <a:cubicBezTo>
                  <a:pt x="154343" y="2074297"/>
                  <a:pt x="59135" y="2225009"/>
                  <a:pt x="138546" y="2105891"/>
                </a:cubicBezTo>
                <a:cubicBezTo>
                  <a:pt x="147782" y="2078182"/>
                  <a:pt x="145602" y="2043417"/>
                  <a:pt x="166255" y="2022764"/>
                </a:cubicBezTo>
                <a:cubicBezTo>
                  <a:pt x="204039" y="1984980"/>
                  <a:pt x="219759" y="1973178"/>
                  <a:pt x="249382" y="1925782"/>
                </a:cubicBezTo>
                <a:cubicBezTo>
                  <a:pt x="285965" y="1867249"/>
                  <a:pt x="298205" y="1787016"/>
                  <a:pt x="360219" y="1745673"/>
                </a:cubicBezTo>
                <a:lnTo>
                  <a:pt x="401782" y="1717964"/>
                </a:lnTo>
                <a:cubicBezTo>
                  <a:pt x="406400" y="1694873"/>
                  <a:pt x="415637" y="1672239"/>
                  <a:pt x="415637" y="1648691"/>
                </a:cubicBezTo>
                <a:cubicBezTo>
                  <a:pt x="415637" y="1566991"/>
                  <a:pt x="408338" y="1512308"/>
                  <a:pt x="387928" y="1440873"/>
                </a:cubicBezTo>
                <a:cubicBezTo>
                  <a:pt x="383916" y="1426831"/>
                  <a:pt x="378691" y="1413164"/>
                  <a:pt x="374073" y="1399309"/>
                </a:cubicBezTo>
                <a:cubicBezTo>
                  <a:pt x="378691" y="1385455"/>
                  <a:pt x="377601" y="1368072"/>
                  <a:pt x="387928" y="1357746"/>
                </a:cubicBezTo>
                <a:cubicBezTo>
                  <a:pt x="419789" y="1325886"/>
                  <a:pt x="494013" y="1323966"/>
                  <a:pt x="526473" y="1302327"/>
                </a:cubicBezTo>
                <a:lnTo>
                  <a:pt x="568037" y="1274618"/>
                </a:lnTo>
                <a:cubicBezTo>
                  <a:pt x="577273" y="1260764"/>
                  <a:pt x="587485" y="1247512"/>
                  <a:pt x="595746" y="1233055"/>
                </a:cubicBezTo>
                <a:cubicBezTo>
                  <a:pt x="605993" y="1215123"/>
                  <a:pt x="611999" y="1194821"/>
                  <a:pt x="623455" y="1177637"/>
                </a:cubicBezTo>
                <a:cubicBezTo>
                  <a:pt x="630701" y="1166768"/>
                  <a:pt x="641928" y="1159164"/>
                  <a:pt x="651164" y="1149927"/>
                </a:cubicBezTo>
                <a:cubicBezTo>
                  <a:pt x="655782" y="1136073"/>
                  <a:pt x="656918" y="1120515"/>
                  <a:pt x="665019" y="1108364"/>
                </a:cubicBezTo>
                <a:cubicBezTo>
                  <a:pt x="675887" y="1092061"/>
                  <a:pt x="693831" y="1081676"/>
                  <a:pt x="706582" y="1066800"/>
                </a:cubicBezTo>
                <a:cubicBezTo>
                  <a:pt x="721609" y="1049268"/>
                  <a:pt x="734291" y="1029855"/>
                  <a:pt x="748146" y="1011382"/>
                </a:cubicBezTo>
                <a:cubicBezTo>
                  <a:pt x="752764" y="997527"/>
                  <a:pt x="751673" y="980145"/>
                  <a:pt x="762000" y="969818"/>
                </a:cubicBezTo>
                <a:cubicBezTo>
                  <a:pt x="809639" y="922179"/>
                  <a:pt x="834426" y="917967"/>
                  <a:pt x="886691" y="900546"/>
                </a:cubicBezTo>
                <a:cubicBezTo>
                  <a:pt x="900546" y="891310"/>
                  <a:pt x="917290" y="885368"/>
                  <a:pt x="928255" y="872837"/>
                </a:cubicBezTo>
                <a:cubicBezTo>
                  <a:pt x="950185" y="847774"/>
                  <a:pt x="965200" y="817418"/>
                  <a:pt x="983673" y="789709"/>
                </a:cubicBezTo>
                <a:cubicBezTo>
                  <a:pt x="1027781" y="723547"/>
                  <a:pt x="1000988" y="761139"/>
                  <a:pt x="1066800" y="678873"/>
                </a:cubicBezTo>
                <a:cubicBezTo>
                  <a:pt x="1071418" y="665018"/>
                  <a:pt x="1073563" y="650075"/>
                  <a:pt x="1080655" y="637309"/>
                </a:cubicBezTo>
                <a:cubicBezTo>
                  <a:pt x="1160054" y="494391"/>
                  <a:pt x="1118578" y="606667"/>
                  <a:pt x="1149928" y="512618"/>
                </a:cubicBezTo>
                <a:cubicBezTo>
                  <a:pt x="1132938" y="325735"/>
                  <a:pt x="1118030" y="261174"/>
                  <a:pt x="1163782" y="41564"/>
                </a:cubicBezTo>
                <a:cubicBezTo>
                  <a:pt x="1166761" y="27267"/>
                  <a:pt x="1191178" y="31251"/>
                  <a:pt x="1205346" y="27709"/>
                </a:cubicBezTo>
                <a:cubicBezTo>
                  <a:pt x="1228191" y="21998"/>
                  <a:pt x="1251277" y="16967"/>
                  <a:pt x="1274619" y="13855"/>
                </a:cubicBezTo>
                <a:cubicBezTo>
                  <a:pt x="1320624" y="7721"/>
                  <a:pt x="1366982" y="4618"/>
                  <a:pt x="1413164" y="0"/>
                </a:cubicBezTo>
                <a:cubicBezTo>
                  <a:pt x="1463964" y="4618"/>
                  <a:pt x="1515331" y="4990"/>
                  <a:pt x="1565564" y="13855"/>
                </a:cubicBezTo>
                <a:cubicBezTo>
                  <a:pt x="1612630" y="22161"/>
                  <a:pt x="1645940" y="44339"/>
                  <a:pt x="1690255" y="55418"/>
                </a:cubicBezTo>
                <a:cubicBezTo>
                  <a:pt x="1772925" y="76086"/>
                  <a:pt x="1726891" y="66143"/>
                  <a:pt x="1828800" y="83127"/>
                </a:cubicBezTo>
                <a:cubicBezTo>
                  <a:pt x="1842655" y="87745"/>
                  <a:pt x="1856322" y="92970"/>
                  <a:pt x="1870364" y="96982"/>
                </a:cubicBezTo>
                <a:cubicBezTo>
                  <a:pt x="1923065" y="112040"/>
                  <a:pt x="1926441" y="102755"/>
                  <a:pt x="1967346" y="138546"/>
                </a:cubicBezTo>
                <a:cubicBezTo>
                  <a:pt x="2065315" y="224268"/>
                  <a:pt x="1997424" y="194752"/>
                  <a:pt x="2078182" y="221673"/>
                </a:cubicBezTo>
                <a:cubicBezTo>
                  <a:pt x="2096655" y="235528"/>
                  <a:pt x="2113551" y="251781"/>
                  <a:pt x="2133600" y="263237"/>
                </a:cubicBezTo>
                <a:cubicBezTo>
                  <a:pt x="2146280" y="270483"/>
                  <a:pt x="2162102" y="270560"/>
                  <a:pt x="2175164" y="277091"/>
                </a:cubicBezTo>
                <a:cubicBezTo>
                  <a:pt x="2190057" y="284537"/>
                  <a:pt x="2202873" y="295564"/>
                  <a:pt x="2216728" y="304800"/>
                </a:cubicBezTo>
                <a:cubicBezTo>
                  <a:pt x="2225964" y="318655"/>
                  <a:pt x="2232663" y="334590"/>
                  <a:pt x="2244437" y="346364"/>
                </a:cubicBezTo>
                <a:cubicBezTo>
                  <a:pt x="2256211" y="358138"/>
                  <a:pt x="2286000" y="374073"/>
                  <a:pt x="2286000" y="374073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RIVER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980623" y="838200"/>
            <a:ext cx="2040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INDUS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94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743200" y="0"/>
            <a:ext cx="1295400" cy="685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35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053672" y="838200"/>
            <a:ext cx="3894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HINDU KUSH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1532742">
            <a:off x="3948798" y="1389011"/>
            <a:ext cx="3063473" cy="685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35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232952" y="76200"/>
            <a:ext cx="3536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HIMALAYAS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3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19177066">
            <a:off x="2469099" y="1933673"/>
            <a:ext cx="1295400" cy="8262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1463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DESERT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197942" y="228600"/>
            <a:ext cx="6872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GREAT INDIAN or THAR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5638800" y="1981200"/>
            <a:ext cx="381000" cy="3048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159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673968" y="838200"/>
            <a:ext cx="2654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EVEREST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4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3733800" y="152400"/>
            <a:ext cx="381000" cy="3048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159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5544078" y="838200"/>
            <a:ext cx="914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K2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5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133600" y="1524000"/>
            <a:ext cx="8382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3731" y="838200"/>
            <a:ext cx="2974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PAKISTAN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04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416210">
            <a:off x="3442593" y="4004192"/>
            <a:ext cx="512618" cy="1524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35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470820" y="838200"/>
            <a:ext cx="5060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WESTERN GHATS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7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829792">
            <a:off x="4289518" y="3772978"/>
            <a:ext cx="512618" cy="1524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235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MOUNTAINS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575881" y="838200"/>
            <a:ext cx="4850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EASTERN GHATS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3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416210">
            <a:off x="3362264" y="2438193"/>
            <a:ext cx="1941465" cy="18650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170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PLATEAU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721197" y="838200"/>
            <a:ext cx="2559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DECCAN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685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416210">
            <a:off x="1207952" y="3080237"/>
            <a:ext cx="1358888" cy="152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822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SEA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569456" y="838200"/>
            <a:ext cx="2863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ARABIAN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1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416210">
            <a:off x="2427154" y="5290037"/>
            <a:ext cx="1358888" cy="152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4610678"/>
            <a:ext cx="1394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OCEAN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839561" y="838200"/>
            <a:ext cx="2323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INDIAN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65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20416210">
            <a:off x="5398953" y="4299436"/>
            <a:ext cx="1358888" cy="152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2836" y="5181599"/>
            <a:ext cx="839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BAY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740175" y="838200"/>
            <a:ext cx="2521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BENGAL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8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4"/>
          <p:cNvSpPr/>
          <p:nvPr/>
        </p:nvSpPr>
        <p:spPr>
          <a:xfrm>
            <a:off x="4419600" y="1607127"/>
            <a:ext cx="2286000" cy="1634837"/>
          </a:xfrm>
          <a:custGeom>
            <a:avLst/>
            <a:gdLst>
              <a:gd name="connsiteX0" fmla="*/ 2286000 w 2286000"/>
              <a:gd name="connsiteY0" fmla="*/ 1634837 h 1634837"/>
              <a:gd name="connsiteX1" fmla="*/ 2258291 w 2286000"/>
              <a:gd name="connsiteY1" fmla="*/ 1565564 h 1634837"/>
              <a:gd name="connsiteX2" fmla="*/ 2216727 w 2286000"/>
              <a:gd name="connsiteY2" fmla="*/ 1468582 h 1634837"/>
              <a:gd name="connsiteX3" fmla="*/ 2175164 w 2286000"/>
              <a:gd name="connsiteY3" fmla="*/ 1427018 h 1634837"/>
              <a:gd name="connsiteX4" fmla="*/ 2147455 w 2286000"/>
              <a:gd name="connsiteY4" fmla="*/ 1385455 h 1634837"/>
              <a:gd name="connsiteX5" fmla="*/ 1995055 w 2286000"/>
              <a:gd name="connsiteY5" fmla="*/ 1260764 h 1634837"/>
              <a:gd name="connsiteX6" fmla="*/ 1870364 w 2286000"/>
              <a:gd name="connsiteY6" fmla="*/ 1219200 h 1634837"/>
              <a:gd name="connsiteX7" fmla="*/ 1828800 w 2286000"/>
              <a:gd name="connsiteY7" fmla="*/ 1205346 h 1634837"/>
              <a:gd name="connsiteX8" fmla="*/ 1690255 w 2286000"/>
              <a:gd name="connsiteY8" fmla="*/ 1149928 h 1634837"/>
              <a:gd name="connsiteX9" fmla="*/ 1579418 w 2286000"/>
              <a:gd name="connsiteY9" fmla="*/ 1136073 h 1634837"/>
              <a:gd name="connsiteX10" fmla="*/ 1108364 w 2286000"/>
              <a:gd name="connsiteY10" fmla="*/ 1108364 h 1634837"/>
              <a:gd name="connsiteX11" fmla="*/ 1066800 w 2286000"/>
              <a:gd name="connsiteY11" fmla="*/ 1094509 h 1634837"/>
              <a:gd name="connsiteX12" fmla="*/ 997527 w 2286000"/>
              <a:gd name="connsiteY12" fmla="*/ 1080655 h 1634837"/>
              <a:gd name="connsiteX13" fmla="*/ 942109 w 2286000"/>
              <a:gd name="connsiteY13" fmla="*/ 1052946 h 1634837"/>
              <a:gd name="connsiteX14" fmla="*/ 623455 w 2286000"/>
              <a:gd name="connsiteY14" fmla="*/ 1052946 h 1634837"/>
              <a:gd name="connsiteX15" fmla="*/ 540327 w 2286000"/>
              <a:gd name="connsiteY15" fmla="*/ 1080655 h 1634837"/>
              <a:gd name="connsiteX16" fmla="*/ 498764 w 2286000"/>
              <a:gd name="connsiteY16" fmla="*/ 1094509 h 1634837"/>
              <a:gd name="connsiteX17" fmla="*/ 387927 w 2286000"/>
              <a:gd name="connsiteY17" fmla="*/ 1080655 h 1634837"/>
              <a:gd name="connsiteX18" fmla="*/ 249382 w 2286000"/>
              <a:gd name="connsiteY18" fmla="*/ 1025237 h 1634837"/>
              <a:gd name="connsiteX19" fmla="*/ 166255 w 2286000"/>
              <a:gd name="connsiteY19" fmla="*/ 983673 h 1634837"/>
              <a:gd name="connsiteX20" fmla="*/ 152400 w 2286000"/>
              <a:gd name="connsiteY20" fmla="*/ 942109 h 1634837"/>
              <a:gd name="connsiteX21" fmla="*/ 96982 w 2286000"/>
              <a:gd name="connsiteY21" fmla="*/ 858982 h 1634837"/>
              <a:gd name="connsiteX22" fmla="*/ 69273 w 2286000"/>
              <a:gd name="connsiteY22" fmla="*/ 775855 h 1634837"/>
              <a:gd name="connsiteX23" fmla="*/ 55418 w 2286000"/>
              <a:gd name="connsiteY23" fmla="*/ 734291 h 1634837"/>
              <a:gd name="connsiteX24" fmla="*/ 41564 w 2286000"/>
              <a:gd name="connsiteY24" fmla="*/ 692728 h 1634837"/>
              <a:gd name="connsiteX25" fmla="*/ 27709 w 2286000"/>
              <a:gd name="connsiteY25" fmla="*/ 498764 h 1634837"/>
              <a:gd name="connsiteX26" fmla="*/ 0 w 2286000"/>
              <a:gd name="connsiteY26" fmla="*/ 387928 h 1634837"/>
              <a:gd name="connsiteX27" fmla="*/ 41564 w 2286000"/>
              <a:gd name="connsiteY27" fmla="*/ 290946 h 1634837"/>
              <a:gd name="connsiteX28" fmla="*/ 69273 w 2286000"/>
              <a:gd name="connsiteY28" fmla="*/ 166255 h 1634837"/>
              <a:gd name="connsiteX29" fmla="*/ 96982 w 2286000"/>
              <a:gd name="connsiteY29" fmla="*/ 55418 h 1634837"/>
              <a:gd name="connsiteX30" fmla="*/ 96982 w 2286000"/>
              <a:gd name="connsiteY30" fmla="*/ 0 h 163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286000" h="1634837">
                <a:moveTo>
                  <a:pt x="2286000" y="1634837"/>
                </a:moveTo>
                <a:cubicBezTo>
                  <a:pt x="2276764" y="1611746"/>
                  <a:pt x="2267023" y="1588850"/>
                  <a:pt x="2258291" y="1565564"/>
                </a:cubicBezTo>
                <a:cubicBezTo>
                  <a:pt x="2244010" y="1527480"/>
                  <a:pt x="2242334" y="1504432"/>
                  <a:pt x="2216727" y="1468582"/>
                </a:cubicBezTo>
                <a:cubicBezTo>
                  <a:pt x="2205339" y="1452638"/>
                  <a:pt x="2187707" y="1442070"/>
                  <a:pt x="2175164" y="1427018"/>
                </a:cubicBezTo>
                <a:cubicBezTo>
                  <a:pt x="2164504" y="1414226"/>
                  <a:pt x="2158420" y="1397986"/>
                  <a:pt x="2147455" y="1385455"/>
                </a:cubicBezTo>
                <a:cubicBezTo>
                  <a:pt x="2115549" y="1348992"/>
                  <a:pt x="2043232" y="1276823"/>
                  <a:pt x="1995055" y="1260764"/>
                </a:cubicBezTo>
                <a:lnTo>
                  <a:pt x="1870364" y="1219200"/>
                </a:lnTo>
                <a:cubicBezTo>
                  <a:pt x="1856509" y="1214582"/>
                  <a:pt x="1841862" y="1211877"/>
                  <a:pt x="1828800" y="1205346"/>
                </a:cubicBezTo>
                <a:cubicBezTo>
                  <a:pt x="1787610" y="1184751"/>
                  <a:pt x="1735909" y="1155635"/>
                  <a:pt x="1690255" y="1149928"/>
                </a:cubicBezTo>
                <a:lnTo>
                  <a:pt x="1579418" y="1136073"/>
                </a:lnTo>
                <a:cubicBezTo>
                  <a:pt x="1397586" y="1075460"/>
                  <a:pt x="1595427" y="1137015"/>
                  <a:pt x="1108364" y="1108364"/>
                </a:cubicBezTo>
                <a:cubicBezTo>
                  <a:pt x="1093785" y="1107506"/>
                  <a:pt x="1080968" y="1098051"/>
                  <a:pt x="1066800" y="1094509"/>
                </a:cubicBezTo>
                <a:cubicBezTo>
                  <a:pt x="1043955" y="1088798"/>
                  <a:pt x="1020618" y="1085273"/>
                  <a:pt x="997527" y="1080655"/>
                </a:cubicBezTo>
                <a:cubicBezTo>
                  <a:pt x="979054" y="1071419"/>
                  <a:pt x="962361" y="1056996"/>
                  <a:pt x="942109" y="1052946"/>
                </a:cubicBezTo>
                <a:cubicBezTo>
                  <a:pt x="814327" y="1027389"/>
                  <a:pt x="753328" y="1042123"/>
                  <a:pt x="623455" y="1052946"/>
                </a:cubicBezTo>
                <a:lnTo>
                  <a:pt x="540327" y="1080655"/>
                </a:lnTo>
                <a:lnTo>
                  <a:pt x="498764" y="1094509"/>
                </a:lnTo>
                <a:cubicBezTo>
                  <a:pt x="461818" y="1089891"/>
                  <a:pt x="424334" y="1088456"/>
                  <a:pt x="387927" y="1080655"/>
                </a:cubicBezTo>
                <a:cubicBezTo>
                  <a:pt x="303837" y="1062636"/>
                  <a:pt x="317751" y="1054538"/>
                  <a:pt x="249382" y="1025237"/>
                </a:cubicBezTo>
                <a:cubicBezTo>
                  <a:pt x="169079" y="990821"/>
                  <a:pt x="246127" y="1036922"/>
                  <a:pt x="166255" y="983673"/>
                </a:cubicBezTo>
                <a:cubicBezTo>
                  <a:pt x="161637" y="969818"/>
                  <a:pt x="159492" y="954875"/>
                  <a:pt x="152400" y="942109"/>
                </a:cubicBezTo>
                <a:cubicBezTo>
                  <a:pt x="136227" y="912998"/>
                  <a:pt x="107513" y="890575"/>
                  <a:pt x="96982" y="858982"/>
                </a:cubicBezTo>
                <a:lnTo>
                  <a:pt x="69273" y="775855"/>
                </a:lnTo>
                <a:lnTo>
                  <a:pt x="55418" y="734291"/>
                </a:lnTo>
                <a:lnTo>
                  <a:pt x="41564" y="692728"/>
                </a:lnTo>
                <a:cubicBezTo>
                  <a:pt x="36946" y="628073"/>
                  <a:pt x="36467" y="562989"/>
                  <a:pt x="27709" y="498764"/>
                </a:cubicBezTo>
                <a:cubicBezTo>
                  <a:pt x="22564" y="461031"/>
                  <a:pt x="0" y="387928"/>
                  <a:pt x="0" y="387928"/>
                </a:cubicBezTo>
                <a:cubicBezTo>
                  <a:pt x="39779" y="228816"/>
                  <a:pt x="-15845" y="424901"/>
                  <a:pt x="41564" y="290946"/>
                </a:cubicBezTo>
                <a:cubicBezTo>
                  <a:pt x="50095" y="271041"/>
                  <a:pt x="65330" y="182028"/>
                  <a:pt x="69273" y="166255"/>
                </a:cubicBezTo>
                <a:cubicBezTo>
                  <a:pt x="86538" y="97195"/>
                  <a:pt x="86770" y="147326"/>
                  <a:pt x="96982" y="55418"/>
                </a:cubicBezTo>
                <a:cubicBezTo>
                  <a:pt x="99022" y="37058"/>
                  <a:pt x="96982" y="18473"/>
                  <a:pt x="96982" y="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181600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RIVER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144548" y="838200"/>
            <a:ext cx="5713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GANGES or GANGA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6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257800" y="1828800"/>
            <a:ext cx="6096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93702" y="838200"/>
            <a:ext cx="2014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NEPAL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51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477000" y="1792432"/>
            <a:ext cx="6096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7239" y="838200"/>
            <a:ext cx="2627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BHUTAN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359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324600" y="2835577"/>
            <a:ext cx="6096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36586" y="838200"/>
            <a:ext cx="4129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BANGLADESH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10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457700" y="6019800"/>
            <a:ext cx="6096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95526" y="838200"/>
            <a:ext cx="3211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SRI LANKA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689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124200" y="838200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64852" y="838200"/>
            <a:ext cx="3672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ISLAMABAD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479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harpercollege.edu/mhealy/mapquiz/sasia/ssclos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"/>
            <a:ext cx="7239000" cy="67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962400" y="1600200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73698" y="838200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NEW DELHI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48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84</Words>
  <Application>Microsoft Office PowerPoint</Application>
  <PresentationFormat>On-screen Show (4:3)</PresentationFormat>
  <Paragraphs>71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9</cp:revision>
  <dcterms:created xsi:type="dcterms:W3CDTF">2014-05-12T17:53:57Z</dcterms:created>
  <dcterms:modified xsi:type="dcterms:W3CDTF">2015-02-03T16:49:50Z</dcterms:modified>
</cp:coreProperties>
</file>