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40" autoAdjust="0"/>
    <p:restoredTop sz="94660"/>
  </p:normalViewPr>
  <p:slideViewPr>
    <p:cSldViewPr>
      <p:cViewPr varScale="1">
        <p:scale>
          <a:sx n="69" d="100"/>
          <a:sy n="69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AAA7-0538-4D6C-8466-F612170D1C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E2D5-2BEA-4277-91C3-75B142DDE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8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AAA7-0538-4D6C-8466-F612170D1C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E2D5-2BEA-4277-91C3-75B142DDE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4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AAA7-0538-4D6C-8466-F612170D1C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E2D5-2BEA-4277-91C3-75B142DDE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9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AAA7-0538-4D6C-8466-F612170D1C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E2D5-2BEA-4277-91C3-75B142DDE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3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AAA7-0538-4D6C-8466-F612170D1C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E2D5-2BEA-4277-91C3-75B142DDE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AAA7-0538-4D6C-8466-F612170D1C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E2D5-2BEA-4277-91C3-75B142DDE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0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AAA7-0538-4D6C-8466-F612170D1C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E2D5-2BEA-4277-91C3-75B142DDE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2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AAA7-0538-4D6C-8466-F612170D1C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E2D5-2BEA-4277-91C3-75B142DDE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AAA7-0538-4D6C-8466-F612170D1C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E2D5-2BEA-4277-91C3-75B142DDE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6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AAA7-0538-4D6C-8466-F612170D1C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E2D5-2BEA-4277-91C3-75B142DDE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4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6AAA7-0538-4D6C-8466-F612170D1C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E2D5-2BEA-4277-91C3-75B142DDE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1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6AAA7-0538-4D6C-8466-F612170D1C6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8E2D5-2BEA-4277-91C3-75B142DDE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5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14600" y="381000"/>
            <a:ext cx="6044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 Asia Map Review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42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5029200" y="1905000"/>
            <a:ext cx="1524000" cy="1752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05600" y="1308741"/>
            <a:ext cx="1855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COUNTRY</a:t>
            </a:r>
          </a:p>
        </p:txBody>
      </p:sp>
      <p:sp>
        <p:nvSpPr>
          <p:cNvPr id="7" name="Rectangle 6"/>
          <p:cNvSpPr/>
          <p:nvPr/>
        </p:nvSpPr>
        <p:spPr>
          <a:xfrm>
            <a:off x="6529767" y="3303657"/>
            <a:ext cx="25298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Philippines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616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2286000" y="5029200"/>
            <a:ext cx="6172200" cy="609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24600" y="1676400"/>
            <a:ext cx="1855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COUNTRY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5668879"/>
            <a:ext cx="22669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Indonesia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366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6096000" y="6096000"/>
            <a:ext cx="342900" cy="304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29400" y="1295400"/>
            <a:ext cx="1855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COUNTRY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5542884"/>
            <a:ext cx="24291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East Timor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638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2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eft Arrow 4"/>
          <p:cNvSpPr/>
          <p:nvPr/>
        </p:nvSpPr>
        <p:spPr>
          <a:xfrm>
            <a:off x="3048000" y="2514600"/>
            <a:ext cx="990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05600" y="1295400"/>
            <a:ext cx="11977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RIVER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3048000" y="3244334"/>
            <a:ext cx="20907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Mekong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236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3810000" y="19050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10400" y="1378014"/>
            <a:ext cx="822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SEA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3439511" y="3629054"/>
            <a:ext cx="39613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South China Sea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365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4267200" y="3962400"/>
            <a:ext cx="3810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Capital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0" y="196426"/>
            <a:ext cx="6384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Bandar Seri Begawan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765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1066800" y="1371600"/>
            <a:ext cx="3810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Capital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537506" y="196426"/>
            <a:ext cx="3309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Naypyitaw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880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1905000" y="2438400"/>
            <a:ext cx="3810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Capital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854548" y="196426"/>
            <a:ext cx="2675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Bangkok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588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2362200" y="1676400"/>
            <a:ext cx="3810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Capital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689247" y="196426"/>
            <a:ext cx="3005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Vientiane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258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2667000" y="2819400"/>
            <a:ext cx="3810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Capital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241175" y="196426"/>
            <a:ext cx="39020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Phnom Penh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689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1143000" y="1066800"/>
            <a:ext cx="685800" cy="609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COUNTRY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64470" y="5638800"/>
            <a:ext cx="5816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Myanmar or Burma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122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2133600" y="4080164"/>
            <a:ext cx="3810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Capital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075810" y="196426"/>
            <a:ext cx="42328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Kuala Lumpur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03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5181600" y="2286000"/>
            <a:ext cx="3810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Capital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080378" y="196426"/>
            <a:ext cx="22236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Manila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572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3200400" y="5638800"/>
            <a:ext cx="3810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Capital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048704" y="196426"/>
            <a:ext cx="22870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Jakarta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30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5867400" y="6096000"/>
            <a:ext cx="3810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Capital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614178" y="196426"/>
            <a:ext cx="11560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Dili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86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2743200" y="1219200"/>
            <a:ext cx="3810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Capital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237472" y="196426"/>
            <a:ext cx="1909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Hanoi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296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nut 4"/>
          <p:cNvSpPr/>
          <p:nvPr/>
        </p:nvSpPr>
        <p:spPr>
          <a:xfrm>
            <a:off x="3124200" y="2971800"/>
            <a:ext cx="304800" cy="228600"/>
          </a:xfrm>
          <a:prstGeom prst="don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City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304800" y="219670"/>
            <a:ext cx="76543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 Chi Minh City (Saigon)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293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nut 4"/>
          <p:cNvSpPr/>
          <p:nvPr/>
        </p:nvSpPr>
        <p:spPr>
          <a:xfrm>
            <a:off x="5943600" y="3581400"/>
            <a:ext cx="304800" cy="228600"/>
          </a:xfrm>
          <a:prstGeom prst="don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City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184926" y="196426"/>
            <a:ext cx="2014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Davao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492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nut 4"/>
          <p:cNvSpPr/>
          <p:nvPr/>
        </p:nvSpPr>
        <p:spPr>
          <a:xfrm>
            <a:off x="1219200" y="1828800"/>
            <a:ext cx="304800" cy="228600"/>
          </a:xfrm>
          <a:prstGeom prst="don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City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438042" y="196426"/>
            <a:ext cx="55083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Rangoon (Yangon)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550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609600" y="1524000"/>
            <a:ext cx="4572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River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610283" y="196426"/>
            <a:ext cx="31638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Irrawaddy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621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152400" y="15240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Bay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112760" y="196426"/>
            <a:ext cx="2158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Bengal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566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1828800" y="1981200"/>
            <a:ext cx="685800" cy="609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29400" y="1219200"/>
            <a:ext cx="1645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COUNTRY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410200"/>
            <a:ext cx="321754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Thailand</a:t>
            </a:r>
            <a:endParaRPr lang="en-US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798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935182" y="2657475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Sea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686841" y="196426"/>
            <a:ext cx="30107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Andaman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582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914400" y="54102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Ocean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174956" y="196426"/>
            <a:ext cx="2034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Indian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866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1981200" y="3038475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Gulf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833516" y="196426"/>
            <a:ext cx="27174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Thailand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526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2971800" y="1371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Gulf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130327" y="196426"/>
            <a:ext cx="21237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Tonkin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297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5029200" y="3383537"/>
            <a:ext cx="609600" cy="542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Sea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466701" y="196426"/>
            <a:ext cx="14510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Sulu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125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5195455" y="3962400"/>
            <a:ext cx="533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63358" y="196426"/>
            <a:ext cx="2457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Celebes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954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5867400" y="19050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Sea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026406" y="196426"/>
            <a:ext cx="43316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Philippine Sea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759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3124200" y="5181600"/>
            <a:ext cx="1524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Sea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477474" y="196426"/>
            <a:ext cx="1429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Java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14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 rot="2190955">
            <a:off x="1857435" y="4316787"/>
            <a:ext cx="762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Strait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889237" y="196426"/>
            <a:ext cx="26059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Malacca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675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 rot="3446061">
            <a:off x="1454162" y="3659361"/>
            <a:ext cx="1497375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Peninsula</a:t>
            </a:r>
            <a:endParaRPr lang="en-US" sz="3600" b="1" dirty="0"/>
          </a:p>
        </p:txBody>
      </p:sp>
      <p:sp>
        <p:nvSpPr>
          <p:cNvPr id="8" name="Rectangle 7"/>
          <p:cNvSpPr/>
          <p:nvPr/>
        </p:nvSpPr>
        <p:spPr>
          <a:xfrm>
            <a:off x="2196436" y="196426"/>
            <a:ext cx="1991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Malay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568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2133600" y="1295400"/>
            <a:ext cx="685800" cy="609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1003012"/>
            <a:ext cx="1855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COUNTRY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2800" y="1587787"/>
            <a:ext cx="18966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Laos</a:t>
            </a:r>
            <a:endParaRPr 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899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 rot="2190955">
            <a:off x="1606198" y="1584092"/>
            <a:ext cx="1901054" cy="132253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Peninsula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648371" y="196426"/>
            <a:ext cx="30877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Indochina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828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 rot="4289668">
            <a:off x="5043739" y="1945630"/>
            <a:ext cx="762000" cy="4910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Island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247410" y="196426"/>
            <a:ext cx="1889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Luzon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57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5676658" y="3394105"/>
            <a:ext cx="762000" cy="4910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Island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601081" y="196426"/>
            <a:ext cx="3182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Mindanao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255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 rot="2662069">
            <a:off x="1305530" y="4545671"/>
            <a:ext cx="1908529" cy="5892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Island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872375" y="196426"/>
            <a:ext cx="2639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Sumatra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252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 rot="4289668">
            <a:off x="3747150" y="4094331"/>
            <a:ext cx="1232882" cy="10525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Island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031489" y="196426"/>
            <a:ext cx="23214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Borneo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490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 rot="781275">
            <a:off x="2959568" y="5670271"/>
            <a:ext cx="1256525" cy="4910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Island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477474" y="196426"/>
            <a:ext cx="1429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Java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102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 rot="4289668">
            <a:off x="4982660" y="4733191"/>
            <a:ext cx="762000" cy="7717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Island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963358" y="196426"/>
            <a:ext cx="2457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Celebes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489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 rot="4289668">
            <a:off x="4262318" y="5936957"/>
            <a:ext cx="381000" cy="4910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1143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Island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552462" y="196426"/>
            <a:ext cx="12795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Bali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160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2514600" y="2514600"/>
            <a:ext cx="685800" cy="609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77000" y="1143000"/>
            <a:ext cx="1855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COUNTRY</a:t>
            </a:r>
          </a:p>
        </p:txBody>
      </p:sp>
      <p:sp>
        <p:nvSpPr>
          <p:cNvPr id="7" name="Rectangle 6"/>
          <p:cNvSpPr/>
          <p:nvPr/>
        </p:nvSpPr>
        <p:spPr>
          <a:xfrm>
            <a:off x="6248400" y="2049959"/>
            <a:ext cx="25458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Cambodia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709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2590800" y="1066800"/>
            <a:ext cx="685800" cy="609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00800" y="1524000"/>
            <a:ext cx="1855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COUNTRY</a:t>
            </a:r>
          </a:p>
        </p:txBody>
      </p:sp>
      <p:sp>
        <p:nvSpPr>
          <p:cNvPr id="7" name="Rectangle 6"/>
          <p:cNvSpPr/>
          <p:nvPr/>
        </p:nvSpPr>
        <p:spPr>
          <a:xfrm>
            <a:off x="3486128" y="1981200"/>
            <a:ext cx="21717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Vietnam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937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2362200" y="3962400"/>
            <a:ext cx="1981200" cy="609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0" y="1371600"/>
            <a:ext cx="1855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COUNTRY</a:t>
            </a:r>
          </a:p>
        </p:txBody>
      </p:sp>
      <p:sp>
        <p:nvSpPr>
          <p:cNvPr id="7" name="Rectangle 6"/>
          <p:cNvSpPr/>
          <p:nvPr/>
        </p:nvSpPr>
        <p:spPr>
          <a:xfrm>
            <a:off x="3345873" y="2474893"/>
            <a:ext cx="22692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Malaysia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463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2438400" y="4419600"/>
            <a:ext cx="342900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48400" y="1295400"/>
            <a:ext cx="1855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COUNTRY</a:t>
            </a:r>
          </a:p>
        </p:txBody>
      </p:sp>
      <p:sp>
        <p:nvSpPr>
          <p:cNvPr id="7" name="Rectangle 6"/>
          <p:cNvSpPr/>
          <p:nvPr/>
        </p:nvSpPr>
        <p:spPr>
          <a:xfrm>
            <a:off x="6477000" y="2700105"/>
            <a:ext cx="23037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Singapore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095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" descr="http://www.harpercollege.edu/mhealy/mapquiz/seasia/se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41" y="152400"/>
            <a:ext cx="910036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4191000" y="3810000"/>
            <a:ext cx="3429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24600" y="1447800"/>
            <a:ext cx="1855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COUNTRY</a:t>
            </a:r>
          </a:p>
        </p:txBody>
      </p:sp>
      <p:sp>
        <p:nvSpPr>
          <p:cNvPr id="7" name="Rectangle 6"/>
          <p:cNvSpPr/>
          <p:nvPr/>
        </p:nvSpPr>
        <p:spPr>
          <a:xfrm>
            <a:off x="6324600" y="2496145"/>
            <a:ext cx="208101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Brunei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66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114</Words>
  <Application>Microsoft Office PowerPoint</Application>
  <PresentationFormat>On-screen Show (4:3)</PresentationFormat>
  <Paragraphs>92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Christopher</dc:creator>
  <cp:lastModifiedBy>Johnson, Christopher</cp:lastModifiedBy>
  <cp:revision>7</cp:revision>
  <dcterms:created xsi:type="dcterms:W3CDTF">2015-01-23T13:45:54Z</dcterms:created>
  <dcterms:modified xsi:type="dcterms:W3CDTF">2015-02-03T14:12:37Z</dcterms:modified>
</cp:coreProperties>
</file>