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4DF6CD-9451-4937-9BAD-CDE7AFFE5312}" type="datetimeFigureOut">
              <a:rPr lang="en-US" smtClean="0"/>
              <a:pPr>
                <a:defRPr/>
              </a:pPr>
              <a:t>2/16/2010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669CB-4261-4140-BBAD-62EEA835E2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E35661-C9C4-4A53-B691-24DB07B1B36C}" type="datetimeFigureOut">
              <a:rPr lang="en-US" smtClean="0"/>
              <a:pPr>
                <a:defRPr/>
              </a:pPr>
              <a:t>2/16/2010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2C2DC4-63F7-4939-BE9A-6456A06AFE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6FEE14-058D-47B9-A17C-3043A76AB71A}" type="datetimeFigureOut">
              <a:rPr lang="en-US" smtClean="0"/>
              <a:pPr>
                <a:defRPr/>
              </a:pPr>
              <a:t>2/16/2010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E23C1-D940-45CD-8CC5-9A6EA0A034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8069C2-DCD0-4B34-BC06-6F73916824CA}" type="datetimeFigureOut">
              <a:rPr lang="en-US" smtClean="0"/>
              <a:pPr>
                <a:defRPr/>
              </a:pPr>
              <a:t>2/16/2010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38027-99DB-4968-8B5B-AC4800E0E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AFC219-6235-4120-9A26-2E264E5522D6}" type="datetimeFigureOut">
              <a:rPr lang="en-US" smtClean="0"/>
              <a:pPr>
                <a:defRPr/>
              </a:pPr>
              <a:t>2/16/2010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999914-E954-4532-A24E-EDBE0DFBFB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ACF611-8230-4828-91C2-5102E32FB1F6}" type="datetimeFigureOut">
              <a:rPr lang="en-US" smtClean="0"/>
              <a:pPr>
                <a:defRPr/>
              </a:pPr>
              <a:t>2/16/2010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5ED7F-4B6E-47D7-82ED-907FEBD088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CACBA1-0770-4E3B-A4D3-6C22272F59CF}" type="datetimeFigureOut">
              <a:rPr lang="en-US" smtClean="0"/>
              <a:pPr>
                <a:defRPr/>
              </a:pPr>
              <a:t>2/16/2010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5E3EE6-7880-4BF9-A32A-D10423A4CF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62E681-A5BC-41BC-A0DD-8892CE69782E}" type="datetimeFigureOut">
              <a:rPr lang="en-US" smtClean="0"/>
              <a:pPr>
                <a:defRPr/>
              </a:pPr>
              <a:t>2/16/2010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7AE56E-FF58-4704-9E78-9ACCA092FA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F65D17-E4D4-4B7E-843B-F0F6516B4614}" type="datetimeFigureOut">
              <a:rPr lang="en-US" smtClean="0"/>
              <a:pPr>
                <a:defRPr/>
              </a:pPr>
              <a:t>2/16/2010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1B23C-945A-4686-823B-FAC09AB4A2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ACBA78-D744-4C0F-8FC5-68B938CBBFBA}" type="datetimeFigureOut">
              <a:rPr lang="en-US" smtClean="0"/>
              <a:pPr>
                <a:defRPr/>
              </a:pPr>
              <a:t>2/16/2010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14FA0-CA19-4F89-B783-FB55DECD52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F3D248-7CE0-4618-8136-501E6792793A}" type="datetimeFigureOut">
              <a:rPr lang="en-US" smtClean="0"/>
              <a:pPr>
                <a:defRPr/>
              </a:pPr>
              <a:t>2/16/2010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EB84B-7706-418B-B6F1-B9CE9CAAF2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38D00E-30EE-4E20-A550-C320DE488144}" type="datetimeFigureOut">
              <a:rPr lang="en-US" smtClean="0"/>
              <a:pPr>
                <a:defRPr/>
              </a:pPr>
              <a:t>2/16/2010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E8DAD2-EFA9-40DF-AC26-8FA44FEF2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67628">
            <a:off x="2202514" y="2366270"/>
            <a:ext cx="4713010" cy="236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191000"/>
            <a:ext cx="1733550" cy="1296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505200"/>
            <a:ext cx="1923018" cy="2900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276600"/>
            <a:ext cx="2971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343400"/>
            <a:ext cx="40386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7158" y="4572000"/>
            <a:ext cx="200581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77000" y="6488668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dnie" pitchFamily="2" charset="0"/>
              </a:rPr>
              <a:t>Hotel: </a:t>
            </a:r>
            <a:r>
              <a:rPr lang="en-US" dirty="0" err="1" smtClean="0">
                <a:latin typeface="Sydnie" pitchFamily="2" charset="0"/>
              </a:rPr>
              <a:t>Alishan</a:t>
            </a:r>
            <a:r>
              <a:rPr lang="en-US" dirty="0" smtClean="0">
                <a:latin typeface="Sydnie" pitchFamily="2" charset="0"/>
              </a:rPr>
              <a:t> Hotel</a:t>
            </a:r>
            <a:endParaRPr lang="en-US" dirty="0">
              <a:latin typeface="Sydnie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038600"/>
            <a:ext cx="4800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39372">
            <a:off x="4699368" y="1312192"/>
            <a:ext cx="2895600" cy="258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4307">
            <a:off x="6037253" y="747689"/>
            <a:ext cx="2476663" cy="297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35246">
            <a:off x="3939422" y="3044155"/>
            <a:ext cx="2239170" cy="215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6381">
            <a:off x="6335095" y="2743246"/>
            <a:ext cx="2213402" cy="221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ummer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343400"/>
            <a:ext cx="16002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533401"/>
            <a:ext cx="4114800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2057400"/>
            <a:ext cx="28194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4419600"/>
            <a:ext cx="5257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200400"/>
            <a:ext cx="3581400" cy="152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24000"/>
            <a:ext cx="2590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685800"/>
            <a:ext cx="22288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562600"/>
            <a:ext cx="1879356" cy="1085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32162">
            <a:off x="4267200" y="381000"/>
            <a:ext cx="3886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9450" y="5250942"/>
            <a:ext cx="2114550" cy="1607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457200"/>
            <a:ext cx="33528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304800"/>
            <a:ext cx="2819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172200" y="2133600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Veggie fishy!!!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61638">
            <a:off x="6986678" y="1750918"/>
            <a:ext cx="1624811" cy="144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8445">
            <a:off x="6933436" y="3127029"/>
            <a:ext cx="1602011" cy="158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60541">
            <a:off x="6863053" y="4855387"/>
            <a:ext cx="1497230" cy="132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and Hyatt Taipe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733800"/>
            <a:ext cx="1447800" cy="1051561"/>
          </a:xfrm>
          <a:prstGeom prst="rect">
            <a:avLst/>
          </a:prstGeom>
          <a:noFill/>
        </p:spPr>
      </p:pic>
      <p:pic>
        <p:nvPicPr>
          <p:cNvPr id="5124" name="Picture 4" descr="Grand Hyatt Taipe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733800"/>
            <a:ext cx="1447800" cy="1050526"/>
          </a:xfrm>
          <a:prstGeom prst="rect">
            <a:avLst/>
          </a:prstGeom>
          <a:noFill/>
        </p:spPr>
      </p:pic>
      <p:pic>
        <p:nvPicPr>
          <p:cNvPr id="5126" name="Picture 6" descr="Grand Hyatt Taipe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733800"/>
            <a:ext cx="1409700" cy="106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34">
            <a:off x="4706733" y="988000"/>
            <a:ext cx="3835210" cy="253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35025">
            <a:off x="577309" y="1359622"/>
            <a:ext cx="3314614" cy="36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886200"/>
            <a:ext cx="44958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819400"/>
            <a:ext cx="3048000" cy="3429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</TotalTime>
  <Words>7</Words>
  <Application>Microsoft Office PowerPoint</Application>
  <PresentationFormat>On-screen Show (4:3)</PresentationFormat>
  <Paragraphs>2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GCPS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Trippin’ to Taiwan</dc:title>
  <dc:creator>200176361</dc:creator>
  <cp:lastModifiedBy>E200100319</cp:lastModifiedBy>
  <cp:revision>95</cp:revision>
  <dcterms:created xsi:type="dcterms:W3CDTF">2010-01-29T17:19:46Z</dcterms:created>
  <dcterms:modified xsi:type="dcterms:W3CDTF">2010-02-17T03:22:22Z</dcterms:modified>
</cp:coreProperties>
</file>