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2" autoAdjust="0"/>
    <p:restoredTop sz="94660"/>
  </p:normalViewPr>
  <p:slideViewPr>
    <p:cSldViewPr>
      <p:cViewPr varScale="1">
        <p:scale>
          <a:sx n="69" d="100"/>
          <a:sy n="69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9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2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1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8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4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1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8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FB180-192C-4BCF-9823-393BAB1AB42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36B9-D2FE-4D68-8FA5-0FF49B1C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9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z.about.com/d/geography/1/0/1/L/europ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44026"/>
            <a:ext cx="8309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WEST EUROPE MAP REVIEW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38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562600" y="4343399"/>
            <a:ext cx="457200" cy="37060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22942" y="30171"/>
            <a:ext cx="2702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AUSTRIA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63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495800" y="4343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109870" y="30171"/>
            <a:ext cx="4328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SWITZERLAND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802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257800" y="51816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439366" y="30171"/>
            <a:ext cx="1669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ITALY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97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590800" y="57150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326675" y="30171"/>
            <a:ext cx="1894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SPAIN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038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828800" y="5867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597214" y="30171"/>
            <a:ext cx="3353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PORTUGAL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83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619500" y="4343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37076" y="30171"/>
            <a:ext cx="2473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FRANCE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53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343400" y="3962400"/>
            <a:ext cx="304800" cy="266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088037" y="30171"/>
            <a:ext cx="4371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LUXEMBOURG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06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962400" y="3733800"/>
            <a:ext cx="4191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837054" y="30171"/>
            <a:ext cx="2873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BELGIUM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88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038600" y="3276600"/>
            <a:ext cx="495300" cy="3857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063255" y="30171"/>
            <a:ext cx="44214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NETHERLANDS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Or </a:t>
            </a:r>
          </a:p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HOLLAND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13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6934200" y="57912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80613" y="30171"/>
            <a:ext cx="2386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GREECE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18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800600" y="3581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676400" y="30171"/>
            <a:ext cx="3195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GERMANY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62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924300" y="41910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360338" y="30171"/>
            <a:ext cx="1827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PARIS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57200" y="12192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664090" y="30171"/>
            <a:ext cx="3219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REYKJAVIK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62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362200" y="32766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76350" y="30171"/>
            <a:ext cx="2395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DUBLIN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3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276600" y="35052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898097" y="30171"/>
            <a:ext cx="2751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LONDON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92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838700" y="19812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409453" y="30171"/>
            <a:ext cx="17289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OSLO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56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829300" y="20574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350031" y="30171"/>
            <a:ext cx="3847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STOCKHOLM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008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6972300" y="19050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881587" y="30171"/>
            <a:ext cx="278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HELSINKI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33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143500" y="28194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142153" y="30171"/>
            <a:ext cx="4263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COPENHAGEN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11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257800" y="33528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156500" y="30171"/>
            <a:ext cx="2234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BERLIN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858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753100" y="41910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49098" y="30171"/>
            <a:ext cx="2449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VIENNA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37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762000" y="914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91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33684" y="30171"/>
            <a:ext cx="2680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ICELAND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7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686300" y="44196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395347" y="30171"/>
            <a:ext cx="175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BERN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39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372100" y="53340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284099" y="30171"/>
            <a:ext cx="1979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ROME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68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819400" y="57912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45704" y="30171"/>
            <a:ext cx="2656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MADRID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74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905000" y="60198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122837" y="30171"/>
            <a:ext cx="2302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LISBON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00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305300" y="38862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73661" y="30171"/>
            <a:ext cx="5200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LUXEMBERG CITY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698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152900" y="37338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763925" y="30171"/>
            <a:ext cx="3020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BRUSSLES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28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267200" y="33528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50260" y="30171"/>
            <a:ext cx="4047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AMSTERDAM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9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7162800" y="6096000"/>
            <a:ext cx="2667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47304" y="30171"/>
            <a:ext cx="2453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ATHENS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479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ISLAND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25959" y="30171"/>
            <a:ext cx="2695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CORSICA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4876800" y="5334000"/>
            <a:ext cx="152400" cy="400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7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76816" y="30171"/>
            <a:ext cx="2994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SARDINIA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ISLAND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4876800" y="5771403"/>
            <a:ext cx="152400" cy="400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981200" y="3128916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22462" y="30171"/>
            <a:ext cx="2702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IRELAND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45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54443" y="30171"/>
            <a:ext cx="1839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SICILY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ISLAND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5638800" y="6248400"/>
            <a:ext cx="381000" cy="400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5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93560" y="30171"/>
            <a:ext cx="1960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CRETE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ISLAND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7162800" y="6611123"/>
            <a:ext cx="838200" cy="200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2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29679" y="30171"/>
            <a:ext cx="2688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MUNICH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CITY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5143500" y="4238998"/>
            <a:ext cx="190500" cy="2003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23098" y="30171"/>
            <a:ext cx="3701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BARCELONA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CITY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3581400" y="5590801"/>
            <a:ext cx="190500" cy="2003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3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895600" y="3128916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12622" y="30171"/>
            <a:ext cx="5522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UNITED KINGDOM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839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419600" y="1676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867672" y="30171"/>
            <a:ext cx="2812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NORWAY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89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257800" y="16764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21789" y="30171"/>
            <a:ext cx="2704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SWEDEN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24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6858000" y="12192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899218" y="30171"/>
            <a:ext cx="2749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FINLAND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66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87" b="4991"/>
          <a:stretch>
            <a:fillRect/>
          </a:stretch>
        </p:blipFill>
        <p:spPr bwMode="auto">
          <a:xfrm>
            <a:off x="0" y="-27709"/>
            <a:ext cx="7848600" cy="684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724400" y="26670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73479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669188" y="30171"/>
            <a:ext cx="3209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DENMARK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4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92</Words>
  <Application>Microsoft Office PowerPoint</Application>
  <PresentationFormat>On-screen Show (4:3)</PresentationFormat>
  <Paragraphs>87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Christopher</dc:creator>
  <cp:lastModifiedBy>Johnson, Christopher</cp:lastModifiedBy>
  <cp:revision>6</cp:revision>
  <dcterms:created xsi:type="dcterms:W3CDTF">2014-05-12T19:13:25Z</dcterms:created>
  <dcterms:modified xsi:type="dcterms:W3CDTF">2015-03-16T12:45:40Z</dcterms:modified>
</cp:coreProperties>
</file>